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856" r:id="rId4"/>
  </p:sldMasterIdLst>
  <p:notesMasterIdLst>
    <p:notesMasterId r:id="rId14"/>
  </p:notesMasterIdLst>
  <p:handoutMasterIdLst>
    <p:handoutMasterId r:id="rId15"/>
  </p:handoutMasterIdLst>
  <p:sldIdLst>
    <p:sldId id="564" r:id="rId5"/>
    <p:sldId id="636" r:id="rId6"/>
    <p:sldId id="653" r:id="rId7"/>
    <p:sldId id="641" r:id="rId8"/>
    <p:sldId id="647" r:id="rId9"/>
    <p:sldId id="648" r:id="rId10"/>
    <p:sldId id="649" r:id="rId11"/>
    <p:sldId id="651" r:id="rId12"/>
    <p:sldId id="594" r:id="rId13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2B03642-F098-4BA6-989E-AB77D2FA05E9}">
          <p14:sldIdLst>
            <p14:sldId id="564"/>
            <p14:sldId id="636"/>
            <p14:sldId id="653"/>
            <p14:sldId id="641"/>
            <p14:sldId id="647"/>
            <p14:sldId id="648"/>
            <p14:sldId id="649"/>
            <p14:sldId id="651"/>
            <p14:sldId id="594"/>
          </p14:sldIdLst>
        </p14:section>
        <p14:section name="Untitled Section" id="{DF51D820-2556-4AC3-B148-28E4C64E4FB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nzalez, Philip L CTRCS" initials="PLG" lastIdx="3" clrIdx="0"/>
  <p:cmAuthor id="1" name="Beavers, Shane L CDR USN NETPDC (USA)" initials="B(" lastIdx="23" clrIdx="1">
    <p:extLst>
      <p:ext uri="{19B8F6BF-5375-455C-9EA6-DF929625EA0E}">
        <p15:presenceInfo xmlns:p15="http://schemas.microsoft.com/office/powerpoint/2012/main" userId="S::shane.l.beavers.mil@us.navy.mil::d935f004-997d-46d7-9eba-50fa8cd41b34" providerId="AD"/>
      </p:ext>
    </p:extLst>
  </p:cmAuthor>
  <p:cmAuthor id="2" name="Updike, Thomas D (Tom) CIV USN NETPDC (USA)" initials="U(" lastIdx="8" clrIdx="2">
    <p:extLst>
      <p:ext uri="{19B8F6BF-5375-455C-9EA6-DF929625EA0E}">
        <p15:presenceInfo xmlns:p15="http://schemas.microsoft.com/office/powerpoint/2012/main" userId="S::thomas.d.updike.civ@us.navy.mil::a89612b4-1562-422f-a9cf-3a2f8caa39a0" providerId="AD"/>
      </p:ext>
    </p:extLst>
  </p:cmAuthor>
  <p:cmAuthor id="3" name="Mitchell, Michael R CPO USN NETPDC (USA)" initials="MMRCUN(" lastIdx="1" clrIdx="3">
    <p:extLst>
      <p:ext uri="{19B8F6BF-5375-455C-9EA6-DF929625EA0E}">
        <p15:presenceInfo xmlns:p15="http://schemas.microsoft.com/office/powerpoint/2012/main" userId="S-1-5-21-1801674531-2146617017-725345543-89789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CC00"/>
    <a:srgbClr val="FF3300"/>
    <a:srgbClr val="FF9900"/>
    <a:srgbClr val="66FF99"/>
    <a:srgbClr val="000066"/>
    <a:srgbClr val="CFE2FD"/>
    <a:srgbClr val="FFFF99"/>
    <a:srgbClr val="FFFF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FAB906-F685-4D25-9DAC-A9267CD3DFEA}" v="1" dt="2026-07-23T18:58:47.3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4400" autoAdjust="0"/>
  </p:normalViewPr>
  <p:slideViewPr>
    <p:cSldViewPr snapToGrid="0">
      <p:cViewPr varScale="1">
        <p:scale>
          <a:sx n="97" d="100"/>
          <a:sy n="97" d="100"/>
        </p:scale>
        <p:origin x="200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208"/>
        <p:guide pos="29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ines, Tiasha Meshay CPO USN NETPDC (USA)" userId="d2481590-c3e8-4a6f-8bf2-d69dca8344af" providerId="ADAL" clId="{4CEAC783-8E95-4141-B92A-562D5F08F55B}"/>
    <pc:docChg chg="custSel addSld delSld modSld modMainMaster modSection">
      <pc:chgData name="Gaines, Tiasha Meshay CPO USN NETPDC (USA)" userId="d2481590-c3e8-4a6f-8bf2-d69dca8344af" providerId="ADAL" clId="{4CEAC783-8E95-4141-B92A-562D5F08F55B}" dt="2026-07-23T19:05:06.299" v="63" actId="47"/>
      <pc:docMkLst>
        <pc:docMk/>
      </pc:docMkLst>
      <pc:sldChg chg="addSp delSp modSp del mod">
        <pc:chgData name="Gaines, Tiasha Meshay CPO USN NETPDC (USA)" userId="d2481590-c3e8-4a6f-8bf2-d69dca8344af" providerId="ADAL" clId="{4CEAC783-8E95-4141-B92A-562D5F08F55B}" dt="2026-07-23T19:05:06.299" v="63" actId="47"/>
        <pc:sldMkLst>
          <pc:docMk/>
          <pc:sldMk cId="663788299" sldId="652"/>
        </pc:sldMkLst>
        <pc:picChg chg="add del mod">
          <ac:chgData name="Gaines, Tiasha Meshay CPO USN NETPDC (USA)" userId="d2481590-c3e8-4a6f-8bf2-d69dca8344af" providerId="ADAL" clId="{4CEAC783-8E95-4141-B92A-562D5F08F55B}" dt="2026-07-23T18:58:52.324" v="2" actId="478"/>
          <ac:picMkLst>
            <pc:docMk/>
            <pc:sldMk cId="663788299" sldId="652"/>
            <ac:picMk id="3" creationId="{EDA35B08-6E73-8E7B-E744-449D2E112585}"/>
          </ac:picMkLst>
        </pc:picChg>
      </pc:sldChg>
      <pc:sldChg chg="addSp delSp modSp add mod">
        <pc:chgData name="Gaines, Tiasha Meshay CPO USN NETPDC (USA)" userId="d2481590-c3e8-4a6f-8bf2-d69dca8344af" providerId="ADAL" clId="{4CEAC783-8E95-4141-B92A-562D5F08F55B}" dt="2026-07-23T19:04:49.622" v="62" actId="1076"/>
        <pc:sldMkLst>
          <pc:docMk/>
          <pc:sldMk cId="3854201943" sldId="653"/>
        </pc:sldMkLst>
        <pc:spChg chg="add mod">
          <ac:chgData name="Gaines, Tiasha Meshay CPO USN NETPDC (USA)" userId="d2481590-c3e8-4a6f-8bf2-d69dca8344af" providerId="ADAL" clId="{4CEAC783-8E95-4141-B92A-562D5F08F55B}" dt="2026-07-23T19:04:42.780" v="61" actId="1076"/>
          <ac:spMkLst>
            <pc:docMk/>
            <pc:sldMk cId="3854201943" sldId="653"/>
            <ac:spMk id="7" creationId="{87DDA07D-322C-D5FE-8AAC-B36AFCA19332}"/>
          </ac:spMkLst>
        </pc:spChg>
        <pc:spChg chg="add mod">
          <ac:chgData name="Gaines, Tiasha Meshay CPO USN NETPDC (USA)" userId="d2481590-c3e8-4a6f-8bf2-d69dca8344af" providerId="ADAL" clId="{4CEAC783-8E95-4141-B92A-562D5F08F55B}" dt="2026-07-23T19:04:49.622" v="62" actId="1076"/>
          <ac:spMkLst>
            <pc:docMk/>
            <pc:sldMk cId="3854201943" sldId="653"/>
            <ac:spMk id="9" creationId="{D3847AFE-030E-81F4-332E-2B0A77D86115}"/>
          </ac:spMkLst>
        </pc:spChg>
        <pc:spChg chg="add mod">
          <ac:chgData name="Gaines, Tiasha Meshay CPO USN NETPDC (USA)" userId="d2481590-c3e8-4a6f-8bf2-d69dca8344af" providerId="ADAL" clId="{4CEAC783-8E95-4141-B92A-562D5F08F55B}" dt="2026-07-23T19:04:09.127" v="59" actId="1076"/>
          <ac:spMkLst>
            <pc:docMk/>
            <pc:sldMk cId="3854201943" sldId="653"/>
            <ac:spMk id="11" creationId="{A0FDE91E-7D0A-A748-3E7B-17FA17B234BD}"/>
          </ac:spMkLst>
        </pc:spChg>
        <pc:spChg chg="add mod">
          <ac:chgData name="Gaines, Tiasha Meshay CPO USN NETPDC (USA)" userId="d2481590-c3e8-4a6f-8bf2-d69dca8344af" providerId="ADAL" clId="{4CEAC783-8E95-4141-B92A-562D5F08F55B}" dt="2026-07-23T19:03:57.986" v="58" actId="1076"/>
          <ac:spMkLst>
            <pc:docMk/>
            <pc:sldMk cId="3854201943" sldId="653"/>
            <ac:spMk id="13" creationId="{29AF1CA8-AB16-C375-3D85-53393285D8AF}"/>
          </ac:spMkLst>
        </pc:spChg>
        <pc:spChg chg="add mod">
          <ac:chgData name="Gaines, Tiasha Meshay CPO USN NETPDC (USA)" userId="d2481590-c3e8-4a6f-8bf2-d69dca8344af" providerId="ADAL" clId="{4CEAC783-8E95-4141-B92A-562D5F08F55B}" dt="2026-07-23T19:03:46.908" v="57" actId="1076"/>
          <ac:spMkLst>
            <pc:docMk/>
            <pc:sldMk cId="3854201943" sldId="653"/>
            <ac:spMk id="15" creationId="{40C88656-B2F9-7FCA-F59F-BE7A8511B398}"/>
          </ac:spMkLst>
        </pc:spChg>
        <pc:spChg chg="add mod">
          <ac:chgData name="Gaines, Tiasha Meshay CPO USN NETPDC (USA)" userId="d2481590-c3e8-4a6f-8bf2-d69dca8344af" providerId="ADAL" clId="{4CEAC783-8E95-4141-B92A-562D5F08F55B}" dt="2026-07-23T19:02:31.709" v="50" actId="14100"/>
          <ac:spMkLst>
            <pc:docMk/>
            <pc:sldMk cId="3854201943" sldId="653"/>
            <ac:spMk id="17" creationId="{F83B89AB-8A22-E725-6847-58D5959345DE}"/>
          </ac:spMkLst>
        </pc:spChg>
        <pc:spChg chg="add mod">
          <ac:chgData name="Gaines, Tiasha Meshay CPO USN NETPDC (USA)" userId="d2481590-c3e8-4a6f-8bf2-d69dca8344af" providerId="ADAL" clId="{4CEAC783-8E95-4141-B92A-562D5F08F55B}" dt="2026-07-23T19:03:26.173" v="55" actId="1076"/>
          <ac:spMkLst>
            <pc:docMk/>
            <pc:sldMk cId="3854201943" sldId="653"/>
            <ac:spMk id="19" creationId="{67F0192B-5224-432F-C7CE-D36505D7A52E}"/>
          </ac:spMkLst>
        </pc:spChg>
        <pc:spChg chg="add mod">
          <ac:chgData name="Gaines, Tiasha Meshay CPO USN NETPDC (USA)" userId="d2481590-c3e8-4a6f-8bf2-d69dca8344af" providerId="ADAL" clId="{4CEAC783-8E95-4141-B92A-562D5F08F55B}" dt="2026-07-23T19:03:40.685" v="56" actId="1076"/>
          <ac:spMkLst>
            <pc:docMk/>
            <pc:sldMk cId="3854201943" sldId="653"/>
            <ac:spMk id="21" creationId="{8DFB8948-DED1-CB23-737D-17B1381CE878}"/>
          </ac:spMkLst>
        </pc:spChg>
        <pc:picChg chg="del">
          <ac:chgData name="Gaines, Tiasha Meshay CPO USN NETPDC (USA)" userId="d2481590-c3e8-4a6f-8bf2-d69dca8344af" providerId="ADAL" clId="{4CEAC783-8E95-4141-B92A-562D5F08F55B}" dt="2026-07-23T18:59:00.323" v="4" actId="478"/>
          <ac:picMkLst>
            <pc:docMk/>
            <pc:sldMk cId="3854201943" sldId="653"/>
            <ac:picMk id="4" creationId="{5C52E80F-A048-49F5-F894-964785C49BA3}"/>
          </ac:picMkLst>
        </pc:picChg>
        <pc:picChg chg="add mod">
          <ac:chgData name="Gaines, Tiasha Meshay CPO USN NETPDC (USA)" userId="d2481590-c3e8-4a6f-8bf2-d69dca8344af" providerId="ADAL" clId="{4CEAC783-8E95-4141-B92A-562D5F08F55B}" dt="2026-07-23T19:01:59.028" v="46" actId="1076"/>
          <ac:picMkLst>
            <pc:docMk/>
            <pc:sldMk cId="3854201943" sldId="653"/>
            <ac:picMk id="5" creationId="{FB033405-462D-1EC7-301B-0A72F2B85953}"/>
          </ac:picMkLst>
        </pc:picChg>
      </pc:sldChg>
      <pc:sldMasterChg chg="delSp mod">
        <pc:chgData name="Gaines, Tiasha Meshay CPO USN NETPDC (USA)" userId="d2481590-c3e8-4a6f-8bf2-d69dca8344af" providerId="ADAL" clId="{4CEAC783-8E95-4141-B92A-562D5F08F55B}" dt="2026-07-23T19:00:21.225" v="5" actId="478"/>
        <pc:sldMasterMkLst>
          <pc:docMk/>
          <pc:sldMasterMk cId="2709151512" sldId="2147484856"/>
        </pc:sldMasterMkLst>
        <pc:picChg chg="del">
          <ac:chgData name="Gaines, Tiasha Meshay CPO USN NETPDC (USA)" userId="d2481590-c3e8-4a6f-8bf2-d69dca8344af" providerId="ADAL" clId="{4CEAC783-8E95-4141-B92A-562D5F08F55B}" dt="2026-07-23T19:00:21.225" v="5" actId="478"/>
          <ac:picMkLst>
            <pc:docMk/>
            <pc:sldMasterMk cId="2709151512" sldId="2147484856"/>
            <ac:picMk id="11" creationId="{00000000-0000-0000-0000-000000000000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027874" cy="34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2" tIns="46715" rIns="93432" bIns="46715" numCol="1" anchor="t" anchorCtr="0" compatLnSpc="1">
            <a:prstTxWarp prst="textNoShape">
              <a:avLst/>
            </a:prstTxWarp>
          </a:bodyPr>
          <a:lstStyle>
            <a:lvl1pPr defTabSz="93461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8527" y="1"/>
            <a:ext cx="4027874" cy="34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2" tIns="46715" rIns="93432" bIns="46715" numCol="1" anchor="t" anchorCtr="0" compatLnSpc="1">
            <a:prstTxWarp prst="textNoShape">
              <a:avLst/>
            </a:prstTxWarp>
          </a:bodyPr>
          <a:lstStyle>
            <a:lvl1pPr algn="r" defTabSz="93461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662281"/>
            <a:ext cx="4027874" cy="34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2" tIns="46715" rIns="93432" bIns="46715" numCol="1" anchor="b" anchorCtr="0" compatLnSpc="1">
            <a:prstTxWarp prst="textNoShape">
              <a:avLst/>
            </a:prstTxWarp>
          </a:bodyPr>
          <a:lstStyle>
            <a:lvl1pPr defTabSz="93461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8527" y="6662281"/>
            <a:ext cx="4027874" cy="34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2" tIns="46715" rIns="93432" bIns="46715" numCol="1" anchor="b" anchorCtr="0" compatLnSpc="1">
            <a:prstTxWarp prst="textNoShape">
              <a:avLst/>
            </a:prstTxWarp>
          </a:bodyPr>
          <a:lstStyle>
            <a:lvl1pPr algn="r" defTabSz="934618">
              <a:defRPr sz="1200"/>
            </a:lvl1pPr>
          </a:lstStyle>
          <a:p>
            <a:pPr>
              <a:defRPr/>
            </a:pPr>
            <a:fld id="{4A448A08-AD5A-4372-8DC8-4736F147C2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01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027874" cy="34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2" tIns="46715" rIns="93432" bIns="46715" numCol="1" anchor="t" anchorCtr="0" compatLnSpc="1">
            <a:prstTxWarp prst="textNoShape">
              <a:avLst/>
            </a:prstTxWarp>
          </a:bodyPr>
          <a:lstStyle>
            <a:lvl1pPr defTabSz="93461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8527" y="1"/>
            <a:ext cx="4027874" cy="34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2" tIns="46715" rIns="93432" bIns="46715" numCol="1" anchor="t" anchorCtr="0" compatLnSpc="1">
            <a:prstTxWarp prst="textNoShape">
              <a:avLst/>
            </a:prstTxWarp>
          </a:bodyPr>
          <a:lstStyle>
            <a:lvl1pPr algn="r" defTabSz="93461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95600" y="528638"/>
            <a:ext cx="3505200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0654" y="3329941"/>
            <a:ext cx="6815094" cy="3152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2" tIns="46715" rIns="93432" bIns="46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662281"/>
            <a:ext cx="4027874" cy="34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2" tIns="46715" rIns="93432" bIns="46715" numCol="1" anchor="b" anchorCtr="0" compatLnSpc="1">
            <a:prstTxWarp prst="textNoShape">
              <a:avLst/>
            </a:prstTxWarp>
          </a:bodyPr>
          <a:lstStyle>
            <a:lvl1pPr defTabSz="93461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8527" y="6662281"/>
            <a:ext cx="4027874" cy="34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2" tIns="46715" rIns="93432" bIns="46715" numCol="1" anchor="b" anchorCtr="0" compatLnSpc="1">
            <a:prstTxWarp prst="textNoShape">
              <a:avLst/>
            </a:prstTxWarp>
          </a:bodyPr>
          <a:lstStyle>
            <a:lvl1pPr algn="r" defTabSz="934618">
              <a:defRPr sz="1200"/>
            </a:lvl1pPr>
          </a:lstStyle>
          <a:p>
            <a:pPr>
              <a:defRPr/>
            </a:pPr>
            <a:fld id="{D1D9B248-8F99-4A37-A99F-09D645B283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66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7800" indent="-177800" algn="l" rtl="0" eaLnBrk="0" fontAlgn="base" hangingPunct="0">
      <a:spcBef>
        <a:spcPct val="30000"/>
      </a:spcBef>
      <a:spcAft>
        <a:spcPct val="0"/>
      </a:spcAft>
      <a:buChar char="•"/>
      <a:defRPr sz="1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1pPr>
    <a:lvl2pPr marL="463550" indent="-169863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4D498-608A-4DF0-A567-B780752A42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02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9A6E9-DD54-A7F1-ADE5-C1950E639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412DD495-7772-CFF1-3C56-2459A5373C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C33E81B5-81AC-2E95-7D4A-0EC12A778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</a:pPr>
            <a:endParaRPr lang="en-US" altLang="en-US" dirty="0">
              <a:latin typeface="Arial"/>
              <a:cs typeface="Arial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6AB0453F-ACBA-0B9B-11CD-F52F873418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062" eaLnBrk="0" hangingPunct="0">
              <a:spcBef>
                <a:spcPct val="3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4536" indent="-286607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642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435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62284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23416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84548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45680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906812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marL="0" marR="0" lvl="0" indent="0" algn="r" defTabSz="9190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E02C75-98BD-4672-9882-7FB01DC9073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9062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740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DD816-435F-1F90-EA8E-A699BC9EB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322BDEEC-EA47-CD59-6207-1A1C820F55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B93AD11B-E8B9-07F5-0520-06E4F0830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</a:pPr>
            <a:endParaRPr lang="en-US" altLang="en-US" dirty="0">
              <a:cs typeface="Arial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AA86DFA9-F796-28E0-42A3-324E24DF24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062" eaLnBrk="0" hangingPunct="0">
              <a:spcBef>
                <a:spcPct val="3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4536" indent="-286607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642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435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62284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23416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84548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45680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906812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marL="0" marR="0" lvl="0" indent="0" algn="r" defTabSz="9190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E02C75-98BD-4672-9882-7FB01DC9073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9062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402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CD09C-A0A3-8787-1559-141381DEA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42D490FA-5668-20AF-8934-F43E04F8A2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2F231D3D-5419-625A-A254-F592786CE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</a:pPr>
            <a:endParaRPr lang="en-US" altLang="en-US" dirty="0">
              <a:cs typeface="Arial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E9377481-E5A6-8CB9-7225-0636EBB177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062" eaLnBrk="0" hangingPunct="0">
              <a:spcBef>
                <a:spcPct val="3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4536" indent="-286607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642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435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62284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23416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84548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45680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906812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marL="0" marR="0" lvl="0" indent="0" algn="r" defTabSz="9190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E02C75-98BD-4672-9882-7FB01DC9073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9062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792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D0AE3-31FF-AA0F-4ACF-827AAD73E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2168E86D-5427-F760-E2DD-D8A525A8CB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298532CD-382F-A70E-3CAA-442C7A09D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</a:pPr>
            <a:endParaRPr lang="en-US" altLang="en-US" dirty="0">
              <a:cs typeface="Arial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2A5BD8A3-2228-E100-44C8-BEA24A43BF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062" eaLnBrk="0" hangingPunct="0">
              <a:spcBef>
                <a:spcPct val="3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4536" indent="-286607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642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435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62284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23416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84548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45680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906812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marL="0" marR="0" lvl="0" indent="0" algn="r" defTabSz="9190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E02C75-98BD-4672-9882-7FB01DC9073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9062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109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4BD79-63C6-E3C1-1FFA-931F95BE7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4133E659-2C3E-E291-7B72-5EFD6F5326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C015C251-9032-63A7-5CB2-07BE1BFC9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</a:pPr>
            <a:endParaRPr lang="en-US" altLang="en-US" dirty="0">
              <a:cs typeface="Arial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6A0417AD-1771-5092-460D-15EDB2B5BB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062" eaLnBrk="0" hangingPunct="0">
              <a:spcBef>
                <a:spcPct val="3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4536" indent="-286607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642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435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62284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23416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84548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45680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906812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marL="0" marR="0" lvl="0" indent="0" algn="r" defTabSz="9190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E02C75-98BD-4672-9882-7FB01DC9073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9062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483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FE864-DDB0-561C-1CE7-A14C5AD22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02258532-FA2D-1AEC-290B-6BDF95387F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D339ED86-4B93-DD6C-1157-B00F10C25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</a:pPr>
            <a:endParaRPr lang="en-US" altLang="en-US" dirty="0">
              <a:cs typeface="Arial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4FE2A77E-E781-E94B-3C7B-C3D2862DCA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062" eaLnBrk="0" hangingPunct="0">
              <a:spcBef>
                <a:spcPct val="3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4536" indent="-286607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642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435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62284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23416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84548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45680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906812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marL="0" marR="0" lvl="0" indent="0" algn="r" defTabSz="9190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E02C75-98BD-4672-9882-7FB01DC9073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9062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286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/>
            <a:endParaRPr lang="en-US" altLang="en-US" dirty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062" eaLnBrk="0" hangingPunct="0">
              <a:spcBef>
                <a:spcPct val="3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4536" indent="-286607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642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4355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62284" indent="-228965" defTabSz="919062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23416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84548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45680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906812" indent="-228965" defTabSz="919062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marL="0" marR="0" lvl="0" indent="0" algn="r" defTabSz="9190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644A1-5AAF-49FE-9AAB-19028BB574A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9062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720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8601"/>
            <a:ext cx="9144000" cy="838200"/>
          </a:xfrm>
          <a:prstGeom prst="rect">
            <a:avLst/>
          </a:prstGeom>
        </p:spPr>
        <p:txBody>
          <a:bodyPr anchor="ctr"/>
          <a:lstStyle>
            <a:lvl1pPr>
              <a:defRPr sz="4000" b="1" i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35586"/>
            <a:ext cx="6400800" cy="16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228600" y="6625718"/>
            <a:ext cx="8686800" cy="0"/>
          </a:xfrm>
          <a:prstGeom prst="line">
            <a:avLst/>
          </a:prstGeom>
          <a:noFill/>
          <a:ln w="57150">
            <a:gradFill flip="none" rotWithShape="1">
              <a:gsLst>
                <a:gs pos="0">
                  <a:srgbClr val="000066"/>
                </a:gs>
                <a:gs pos="50000">
                  <a:srgbClr val="0017D0"/>
                </a:gs>
              </a:gsLst>
              <a:lin ang="16200000" scaled="1"/>
              <a:tileRect/>
            </a:gra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400">
              <a:solidFill>
                <a:prstClr val="black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28600" y="1121571"/>
            <a:ext cx="8686800" cy="76200"/>
            <a:chOff x="228600" y="1173163"/>
            <a:chExt cx="8686800" cy="76200"/>
          </a:xfrm>
        </p:grpSpPr>
        <p:sp>
          <p:nvSpPr>
            <p:cNvPr id="14" name="Line 7"/>
            <p:cNvSpPr>
              <a:spLocks noChangeShapeType="1"/>
            </p:cNvSpPr>
            <p:nvPr/>
          </p:nvSpPr>
          <p:spPr bwMode="auto">
            <a:xfrm>
              <a:off x="228600" y="1173163"/>
              <a:ext cx="8686800" cy="0"/>
            </a:xfrm>
            <a:prstGeom prst="line">
              <a:avLst/>
            </a:prstGeom>
            <a:noFill/>
            <a:ln w="57150">
              <a:gradFill flip="none" rotWithShape="1">
                <a:gsLst>
                  <a:gs pos="0">
                    <a:srgbClr val="000066"/>
                  </a:gs>
                  <a:gs pos="50000">
                    <a:srgbClr val="0017D0"/>
                  </a:gs>
                </a:gsLst>
                <a:lin ang="16200000" scaled="1"/>
                <a:tileRect/>
              </a:gra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15" name="Line 8"/>
            <p:cNvSpPr>
              <a:spLocks noChangeShapeType="1"/>
            </p:cNvSpPr>
            <p:nvPr/>
          </p:nvSpPr>
          <p:spPr bwMode="auto">
            <a:xfrm>
              <a:off x="228600" y="1249363"/>
              <a:ext cx="8686800" cy="0"/>
            </a:xfrm>
            <a:prstGeom prst="line">
              <a:avLst/>
            </a:prstGeom>
            <a:noFill/>
            <a:ln w="34925">
              <a:solidFill>
                <a:srgbClr val="B982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489" y="1629336"/>
            <a:ext cx="2918783" cy="2926080"/>
          </a:xfrm>
          <a:prstGeom prst="rect">
            <a:avLst/>
          </a:prstGeom>
        </p:spPr>
      </p:pic>
      <p:grpSp>
        <p:nvGrpSpPr>
          <p:cNvPr id="16" name="Group 15"/>
          <p:cNvGrpSpPr/>
          <p:nvPr userDrawn="1"/>
        </p:nvGrpSpPr>
        <p:grpSpPr>
          <a:xfrm>
            <a:off x="228600" y="1121571"/>
            <a:ext cx="8686800" cy="76200"/>
            <a:chOff x="228600" y="1173163"/>
            <a:chExt cx="8686800" cy="76200"/>
          </a:xfrm>
        </p:grpSpPr>
        <p:sp>
          <p:nvSpPr>
            <p:cNvPr id="18" name="Line 7"/>
            <p:cNvSpPr>
              <a:spLocks noChangeShapeType="1"/>
            </p:cNvSpPr>
            <p:nvPr/>
          </p:nvSpPr>
          <p:spPr bwMode="auto">
            <a:xfrm>
              <a:off x="228600" y="1173163"/>
              <a:ext cx="8686800" cy="0"/>
            </a:xfrm>
            <a:prstGeom prst="line">
              <a:avLst/>
            </a:prstGeom>
            <a:noFill/>
            <a:ln w="57150">
              <a:gradFill flip="none" rotWithShape="1">
                <a:gsLst>
                  <a:gs pos="0">
                    <a:srgbClr val="000066"/>
                  </a:gs>
                  <a:gs pos="50000">
                    <a:srgbClr val="0017D0"/>
                  </a:gs>
                </a:gsLst>
                <a:lin ang="16200000" scaled="1"/>
                <a:tileRect/>
              </a:gra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228600" y="1249363"/>
              <a:ext cx="8686800" cy="0"/>
            </a:xfrm>
            <a:prstGeom prst="line">
              <a:avLst/>
            </a:prstGeom>
            <a:noFill/>
            <a:ln w="34925">
              <a:solidFill>
                <a:srgbClr val="B982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489" y="1629336"/>
            <a:ext cx="2918783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654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ad with Bumper Stick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777240"/>
          </a:xfrm>
          <a:prstGeom prst="rect">
            <a:avLst/>
          </a:prstGeom>
        </p:spPr>
        <p:txBody>
          <a:bodyPr rIns="0" anchor="ctr"/>
          <a:lstStyle>
            <a:lvl1pPr algn="r">
              <a:defRPr sz="3200" b="1" i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28600" y="1121571"/>
            <a:ext cx="8686800" cy="76200"/>
            <a:chOff x="228600" y="1173163"/>
            <a:chExt cx="8686800" cy="76200"/>
          </a:xfrm>
        </p:grpSpPr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28600" y="1173163"/>
              <a:ext cx="8686800" cy="0"/>
            </a:xfrm>
            <a:prstGeom prst="line">
              <a:avLst/>
            </a:prstGeom>
            <a:noFill/>
            <a:ln w="57150">
              <a:gradFill flip="none" rotWithShape="1">
                <a:gsLst>
                  <a:gs pos="0">
                    <a:srgbClr val="000066"/>
                  </a:gs>
                  <a:gs pos="50000">
                    <a:srgbClr val="0017D0"/>
                  </a:gs>
                </a:gsLst>
                <a:lin ang="16200000" scaled="1"/>
                <a:tileRect/>
              </a:gra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28600" y="1249363"/>
              <a:ext cx="8686800" cy="0"/>
            </a:xfrm>
            <a:prstGeom prst="line">
              <a:avLst/>
            </a:prstGeom>
            <a:noFill/>
            <a:ln w="34925">
              <a:solidFill>
                <a:srgbClr val="B982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</p:grp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228600" y="6625718"/>
            <a:ext cx="8686800" cy="0"/>
          </a:xfrm>
          <a:prstGeom prst="line">
            <a:avLst/>
          </a:prstGeom>
          <a:noFill/>
          <a:ln w="57150">
            <a:gradFill flip="none" rotWithShape="1">
              <a:gsLst>
                <a:gs pos="0">
                  <a:srgbClr val="000066"/>
                </a:gs>
                <a:gs pos="50000">
                  <a:srgbClr val="0017D0"/>
                </a:gs>
              </a:gsLst>
              <a:lin ang="16200000" scaled="1"/>
              <a:tileRect/>
            </a:gra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1997" y="6617253"/>
            <a:ext cx="533400" cy="240748"/>
          </a:xfrm>
          <a:prstGeom prst="rect">
            <a:avLst/>
          </a:prstGeom>
        </p:spPr>
        <p:txBody>
          <a:bodyPr rIns="0"/>
          <a:lstStyle>
            <a:lvl1pPr algn="r">
              <a:defRPr sz="1000"/>
            </a:lvl1pPr>
          </a:lstStyle>
          <a:p>
            <a:fld id="{404AB8AB-3EBC-43BA-8934-64629AF2189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41300" y="1295401"/>
            <a:ext cx="4201304" cy="22992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714093" y="1295401"/>
            <a:ext cx="4201304" cy="22992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41300" y="3826977"/>
            <a:ext cx="4201304" cy="22185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714093" y="3826977"/>
            <a:ext cx="4201304" cy="22185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4572000" y="1295400"/>
            <a:ext cx="0" cy="475488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228600" y="3687465"/>
            <a:ext cx="86868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5"/>
          <p:cNvSpPr>
            <a:spLocks noGrp="1"/>
          </p:cNvSpPr>
          <p:nvPr>
            <p:ph sz="quarter" idx="17"/>
          </p:nvPr>
        </p:nvSpPr>
        <p:spPr>
          <a:xfrm>
            <a:off x="233363" y="6106188"/>
            <a:ext cx="7495905" cy="458834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00FF"/>
              </a:gs>
            </a:gsLst>
            <a:lin ang="16200000" scaled="1"/>
            <a:tileRect/>
          </a:gradFill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buNone/>
              <a:defRPr sz="18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18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800" b="1"/>
            </a:lvl4pPr>
            <a:lvl5pPr marL="1828800" indent="0" algn="ctr">
              <a:buNone/>
              <a:defRPr sz="1800" b="1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3" name="Content Placeholder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222"/>
            <a:ext cx="820907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33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816">
          <p15:clr>
            <a:srgbClr val="FBAE40"/>
          </p15:clr>
        </p15:guide>
        <p15:guide id="4" orient="horz" pos="232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go Slide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2900" y="3040380"/>
            <a:ext cx="8458200" cy="777240"/>
          </a:xfrm>
          <a:prstGeom prst="rect">
            <a:avLst/>
          </a:prstGeom>
        </p:spPr>
        <p:txBody>
          <a:bodyPr rIns="0" anchor="ctr"/>
          <a:lstStyle>
            <a:lvl1pPr algn="ctr">
              <a:defRPr sz="4000" b="1" i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Line 7"/>
          <p:cNvSpPr>
            <a:spLocks noChangeShapeType="1"/>
          </p:cNvSpPr>
          <p:nvPr userDrawn="1"/>
        </p:nvSpPr>
        <p:spPr bwMode="auto">
          <a:xfrm>
            <a:off x="228600" y="6625718"/>
            <a:ext cx="8686800" cy="0"/>
          </a:xfrm>
          <a:prstGeom prst="line">
            <a:avLst/>
          </a:prstGeom>
          <a:noFill/>
          <a:ln w="57150">
            <a:gradFill flip="none" rotWithShape="1">
              <a:gsLst>
                <a:gs pos="0">
                  <a:srgbClr val="000066"/>
                </a:gs>
                <a:gs pos="50000">
                  <a:srgbClr val="0017D0"/>
                </a:gs>
              </a:gsLst>
              <a:lin ang="16200000" scaled="1"/>
              <a:tileRect/>
            </a:gra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 userDrawn="1">
            <p:ph type="sldNum" sz="quarter" idx="12"/>
          </p:nvPr>
        </p:nvSpPr>
        <p:spPr>
          <a:xfrm>
            <a:off x="8381997" y="6617253"/>
            <a:ext cx="533400" cy="240748"/>
          </a:xfrm>
          <a:prstGeom prst="rect">
            <a:avLst/>
          </a:prstGeom>
        </p:spPr>
        <p:txBody>
          <a:bodyPr rIns="0"/>
          <a:lstStyle>
            <a:lvl1pPr algn="r">
              <a:defRPr sz="1000"/>
            </a:lvl1pPr>
          </a:lstStyle>
          <a:p>
            <a:fld id="{404AB8AB-3EBC-43BA-8934-64629AF2189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9" name="Content Placeholder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222"/>
            <a:ext cx="820907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883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8188" y="228600"/>
            <a:ext cx="7777212" cy="777240"/>
          </a:xfrm>
          <a:prstGeom prst="rect">
            <a:avLst/>
          </a:prstGeom>
        </p:spPr>
        <p:txBody>
          <a:bodyPr rIns="0" anchor="ctr"/>
          <a:lstStyle>
            <a:lvl1pPr algn="r">
              <a:defRPr sz="3200" b="1" i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779962"/>
          </a:xfrm>
          <a:prstGeom prst="rect">
            <a:avLst/>
          </a:prstGeom>
        </p:spPr>
        <p:txBody>
          <a:bodyPr lIns="0" tIns="0" rIns="0" bIns="0"/>
          <a:lstStyle>
            <a:lvl1pPr marL="228600" indent="-228600">
              <a:buFont typeface="Wingdings" panose="05000000000000000000" pitchFamily="2" charset="2"/>
              <a:buChar char="§"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22860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863" indent="-228600"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33463" indent="-228600"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262063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28600" y="1121571"/>
            <a:ext cx="8686800" cy="76200"/>
            <a:chOff x="228600" y="1173163"/>
            <a:chExt cx="8686800" cy="76200"/>
          </a:xfrm>
        </p:grpSpPr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28600" y="1173163"/>
              <a:ext cx="8686800" cy="0"/>
            </a:xfrm>
            <a:prstGeom prst="line">
              <a:avLst/>
            </a:prstGeom>
            <a:noFill/>
            <a:ln w="57150">
              <a:gradFill flip="none" rotWithShape="1">
                <a:gsLst>
                  <a:gs pos="0">
                    <a:srgbClr val="000066"/>
                  </a:gs>
                  <a:gs pos="50000">
                    <a:srgbClr val="0017D0"/>
                  </a:gs>
                </a:gsLst>
                <a:lin ang="16200000" scaled="1"/>
                <a:tileRect/>
              </a:gra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28600" y="1249363"/>
              <a:ext cx="8686800" cy="0"/>
            </a:xfrm>
            <a:prstGeom prst="line">
              <a:avLst/>
            </a:prstGeom>
            <a:noFill/>
            <a:ln w="34925">
              <a:solidFill>
                <a:srgbClr val="B982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</p:grp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228600" y="6625718"/>
            <a:ext cx="8686800" cy="0"/>
          </a:xfrm>
          <a:prstGeom prst="line">
            <a:avLst/>
          </a:prstGeom>
          <a:noFill/>
          <a:ln w="57150">
            <a:gradFill flip="none" rotWithShape="1">
              <a:gsLst>
                <a:gs pos="0">
                  <a:srgbClr val="000066"/>
                </a:gs>
                <a:gs pos="50000">
                  <a:srgbClr val="0017D0"/>
                </a:gs>
              </a:gsLst>
              <a:lin ang="16200000" scaled="1"/>
              <a:tileRect/>
            </a:gra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1997" y="6617253"/>
            <a:ext cx="533400" cy="240748"/>
          </a:xfrm>
          <a:prstGeom prst="rect">
            <a:avLst/>
          </a:prstGeom>
        </p:spPr>
        <p:txBody>
          <a:bodyPr rIns="0"/>
          <a:lstStyle>
            <a:lvl1pPr algn="r">
              <a:defRPr sz="1000"/>
            </a:lvl1pPr>
          </a:lstStyle>
          <a:p>
            <a:fld id="{404AB8AB-3EBC-43BA-8934-64629AF2189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4" name="Content Placeholder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740"/>
            <a:ext cx="829019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80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81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mbper St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8188" y="228600"/>
            <a:ext cx="7777212" cy="777240"/>
          </a:xfrm>
          <a:prstGeom prst="rect">
            <a:avLst/>
          </a:prstGeom>
        </p:spPr>
        <p:txBody>
          <a:bodyPr rIns="0" anchor="ctr"/>
          <a:lstStyle>
            <a:lvl1pPr algn="r">
              <a:defRPr sz="3200" b="1" i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779962"/>
          </a:xfrm>
          <a:prstGeom prst="rect">
            <a:avLst/>
          </a:prstGeom>
        </p:spPr>
        <p:txBody>
          <a:bodyPr lIns="0" tIns="0" rIns="0" bIns="0"/>
          <a:lstStyle>
            <a:lvl1pPr marL="228600" indent="-228600">
              <a:spcBef>
                <a:spcPts val="0"/>
              </a:spcBef>
              <a:buFont typeface="Wingdings" panose="05000000000000000000" pitchFamily="2" charset="2"/>
              <a:buChar char="§"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22860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863" indent="-234950"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33463" indent="-228600"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262063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28600" y="1121571"/>
            <a:ext cx="8686800" cy="76200"/>
            <a:chOff x="228600" y="1173163"/>
            <a:chExt cx="8686800" cy="76200"/>
          </a:xfrm>
        </p:grpSpPr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28600" y="1173163"/>
              <a:ext cx="8686800" cy="0"/>
            </a:xfrm>
            <a:prstGeom prst="line">
              <a:avLst/>
            </a:prstGeom>
            <a:noFill/>
            <a:ln w="57150">
              <a:gradFill flip="none" rotWithShape="1">
                <a:gsLst>
                  <a:gs pos="0">
                    <a:srgbClr val="000066"/>
                  </a:gs>
                  <a:gs pos="50000">
                    <a:srgbClr val="0017D0"/>
                  </a:gs>
                </a:gsLst>
                <a:lin ang="16200000" scaled="1"/>
                <a:tileRect/>
              </a:gra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28600" y="1249363"/>
              <a:ext cx="8686800" cy="0"/>
            </a:xfrm>
            <a:prstGeom prst="line">
              <a:avLst/>
            </a:prstGeom>
            <a:noFill/>
            <a:ln w="34925">
              <a:solidFill>
                <a:srgbClr val="B982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</p:grp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228600" y="6625718"/>
            <a:ext cx="8686800" cy="0"/>
          </a:xfrm>
          <a:prstGeom prst="line">
            <a:avLst/>
          </a:prstGeom>
          <a:noFill/>
          <a:ln w="57150">
            <a:gradFill flip="none" rotWithShape="1">
              <a:gsLst>
                <a:gs pos="0">
                  <a:srgbClr val="000066"/>
                </a:gs>
                <a:gs pos="50000">
                  <a:srgbClr val="0017D0"/>
                </a:gs>
              </a:gsLst>
              <a:lin ang="16200000" scaled="1"/>
              <a:tileRect/>
            </a:gra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1997" y="6617253"/>
            <a:ext cx="533400" cy="240748"/>
          </a:xfrm>
          <a:prstGeom prst="rect">
            <a:avLst/>
          </a:prstGeom>
        </p:spPr>
        <p:txBody>
          <a:bodyPr rIns="0"/>
          <a:lstStyle>
            <a:lvl1pPr algn="r">
              <a:defRPr sz="1000"/>
            </a:lvl1pPr>
          </a:lstStyle>
          <a:p>
            <a:fld id="{404AB8AB-3EBC-43BA-8934-64629AF2189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3"/>
          </p:nvPr>
        </p:nvSpPr>
        <p:spPr>
          <a:xfrm>
            <a:off x="233363" y="6106188"/>
            <a:ext cx="8682034" cy="458834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00FF"/>
              </a:gs>
            </a:gsLst>
            <a:lin ang="16200000" scaled="1"/>
            <a:tileRect/>
          </a:gradFill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buNone/>
              <a:defRPr sz="18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18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800" b="1"/>
            </a:lvl4pPr>
            <a:lvl5pPr marL="1828800" indent="0" algn="ctr">
              <a:buNone/>
              <a:defRPr sz="1800" b="1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Content Placeholder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0983"/>
            <a:ext cx="820907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02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3406" y="228600"/>
            <a:ext cx="7791994" cy="777240"/>
          </a:xfrm>
          <a:prstGeom prst="rect">
            <a:avLst/>
          </a:prstGeom>
        </p:spPr>
        <p:txBody>
          <a:bodyPr rIns="0" anchor="ctr"/>
          <a:lstStyle>
            <a:lvl1pPr algn="r">
              <a:defRPr sz="3200" b="1" i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28600" y="1121571"/>
            <a:ext cx="8686800" cy="76200"/>
            <a:chOff x="228600" y="1173163"/>
            <a:chExt cx="8686800" cy="76200"/>
          </a:xfrm>
        </p:grpSpPr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28600" y="1173163"/>
              <a:ext cx="8686800" cy="0"/>
            </a:xfrm>
            <a:prstGeom prst="line">
              <a:avLst/>
            </a:prstGeom>
            <a:noFill/>
            <a:ln w="57150">
              <a:gradFill flip="none" rotWithShape="1">
                <a:gsLst>
                  <a:gs pos="0">
                    <a:srgbClr val="000066"/>
                  </a:gs>
                  <a:gs pos="50000">
                    <a:srgbClr val="0017D0"/>
                  </a:gs>
                </a:gsLst>
                <a:lin ang="16200000" scaled="1"/>
                <a:tileRect/>
              </a:gra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28600" y="1249363"/>
              <a:ext cx="8686800" cy="0"/>
            </a:xfrm>
            <a:prstGeom prst="line">
              <a:avLst/>
            </a:prstGeom>
            <a:noFill/>
            <a:ln w="34925">
              <a:solidFill>
                <a:srgbClr val="B982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</p:grp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228600" y="6625718"/>
            <a:ext cx="8686800" cy="0"/>
          </a:xfrm>
          <a:prstGeom prst="line">
            <a:avLst/>
          </a:prstGeom>
          <a:noFill/>
          <a:ln w="57150">
            <a:gradFill flip="none" rotWithShape="1">
              <a:gsLst>
                <a:gs pos="0">
                  <a:srgbClr val="000066"/>
                </a:gs>
                <a:gs pos="50000">
                  <a:srgbClr val="0017D0"/>
                </a:gs>
              </a:gsLst>
              <a:lin ang="16200000" scaled="1"/>
              <a:tileRect/>
            </a:gra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1997" y="6617253"/>
            <a:ext cx="533400" cy="240748"/>
          </a:xfrm>
          <a:prstGeom prst="rect">
            <a:avLst/>
          </a:prstGeom>
        </p:spPr>
        <p:txBody>
          <a:bodyPr rIns="0"/>
          <a:lstStyle>
            <a:lvl1pPr algn="r">
              <a:defRPr sz="1000"/>
            </a:lvl1pPr>
          </a:lstStyle>
          <a:p>
            <a:fld id="{404AB8AB-3EBC-43BA-8934-64629AF2189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41300" y="1295400"/>
            <a:ext cx="4201304" cy="24743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714093" y="1295400"/>
            <a:ext cx="4201304" cy="24743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41300" y="4063811"/>
            <a:ext cx="4201304" cy="24743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714093" y="4063811"/>
            <a:ext cx="4201304" cy="24743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4572000" y="1295400"/>
            <a:ext cx="0" cy="52578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28600" y="3924300"/>
            <a:ext cx="86868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572000" y="1295400"/>
            <a:ext cx="0" cy="52578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28600" y="3924300"/>
            <a:ext cx="86868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Content Placeholder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222"/>
            <a:ext cx="820907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792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816">
          <p15:clr>
            <a:srgbClr val="FBAE40"/>
          </p15:clr>
        </p15:guide>
        <p15:guide id="4" orient="horz" pos="247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d with Bumper Stick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777240"/>
          </a:xfrm>
          <a:prstGeom prst="rect">
            <a:avLst/>
          </a:prstGeom>
        </p:spPr>
        <p:txBody>
          <a:bodyPr rIns="0" anchor="ctr"/>
          <a:lstStyle>
            <a:lvl1pPr algn="r">
              <a:defRPr sz="3200" b="1" i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28600" y="1121571"/>
            <a:ext cx="8686800" cy="76200"/>
            <a:chOff x="228600" y="1173163"/>
            <a:chExt cx="8686800" cy="76200"/>
          </a:xfrm>
        </p:grpSpPr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28600" y="1173163"/>
              <a:ext cx="8686800" cy="0"/>
            </a:xfrm>
            <a:prstGeom prst="line">
              <a:avLst/>
            </a:prstGeom>
            <a:noFill/>
            <a:ln w="57150">
              <a:gradFill flip="none" rotWithShape="1">
                <a:gsLst>
                  <a:gs pos="0">
                    <a:srgbClr val="000066"/>
                  </a:gs>
                  <a:gs pos="50000">
                    <a:srgbClr val="0017D0"/>
                  </a:gs>
                </a:gsLst>
                <a:lin ang="16200000" scaled="1"/>
                <a:tileRect/>
              </a:gra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28600" y="1249363"/>
              <a:ext cx="8686800" cy="0"/>
            </a:xfrm>
            <a:prstGeom prst="line">
              <a:avLst/>
            </a:prstGeom>
            <a:noFill/>
            <a:ln w="34925">
              <a:solidFill>
                <a:srgbClr val="B982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</p:grp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228600" y="6625718"/>
            <a:ext cx="8686800" cy="0"/>
          </a:xfrm>
          <a:prstGeom prst="line">
            <a:avLst/>
          </a:prstGeom>
          <a:noFill/>
          <a:ln w="57150">
            <a:gradFill flip="none" rotWithShape="1">
              <a:gsLst>
                <a:gs pos="0">
                  <a:srgbClr val="000066"/>
                </a:gs>
                <a:gs pos="50000">
                  <a:srgbClr val="0017D0"/>
                </a:gs>
              </a:gsLst>
              <a:lin ang="16200000" scaled="1"/>
              <a:tileRect/>
            </a:gra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1997" y="6617253"/>
            <a:ext cx="533400" cy="240748"/>
          </a:xfrm>
          <a:prstGeom prst="rect">
            <a:avLst/>
          </a:prstGeom>
        </p:spPr>
        <p:txBody>
          <a:bodyPr rIns="0"/>
          <a:lstStyle>
            <a:lvl1pPr algn="r">
              <a:defRPr sz="1000"/>
            </a:lvl1pPr>
          </a:lstStyle>
          <a:p>
            <a:fld id="{404AB8AB-3EBC-43BA-8934-64629AF2189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41300" y="1295401"/>
            <a:ext cx="4201304" cy="22992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714093" y="1295401"/>
            <a:ext cx="4201304" cy="22992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41300" y="3826977"/>
            <a:ext cx="4201304" cy="22185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714093" y="3826977"/>
            <a:ext cx="4201304" cy="22185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4572000" y="1295400"/>
            <a:ext cx="0" cy="475488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28600" y="3687465"/>
            <a:ext cx="86868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5"/>
          <p:cNvSpPr>
            <a:spLocks noGrp="1"/>
          </p:cNvSpPr>
          <p:nvPr>
            <p:ph sz="quarter" idx="17"/>
          </p:nvPr>
        </p:nvSpPr>
        <p:spPr>
          <a:xfrm>
            <a:off x="233363" y="6106188"/>
            <a:ext cx="7700402" cy="458834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00FF"/>
              </a:gs>
            </a:gsLst>
            <a:lin ang="16200000" scaled="1"/>
            <a:tileRect/>
          </a:gradFill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buNone/>
              <a:defRPr sz="18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18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800" b="1"/>
            </a:lvl4pPr>
            <a:lvl5pPr marL="1828800" indent="0" algn="ctr">
              <a:buNone/>
              <a:defRPr sz="1800" b="1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0" y="1295400"/>
            <a:ext cx="0" cy="475488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28600" y="3687465"/>
            <a:ext cx="86868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Content Placeholder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222"/>
            <a:ext cx="820907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948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816">
          <p15:clr>
            <a:srgbClr val="FBAE40"/>
          </p15:clr>
        </p15:guide>
        <p15:guide id="4" orient="horz" pos="232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Slide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2900" y="3040380"/>
            <a:ext cx="8458200" cy="777240"/>
          </a:xfrm>
          <a:prstGeom prst="rect">
            <a:avLst/>
          </a:prstGeom>
        </p:spPr>
        <p:txBody>
          <a:bodyPr rIns="0" anchor="ctr"/>
          <a:lstStyle>
            <a:lvl1pPr algn="ctr">
              <a:defRPr sz="4000" b="1" i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228600" y="6625718"/>
            <a:ext cx="8686800" cy="0"/>
          </a:xfrm>
          <a:prstGeom prst="line">
            <a:avLst/>
          </a:prstGeom>
          <a:noFill/>
          <a:ln w="57150">
            <a:gradFill flip="none" rotWithShape="1">
              <a:gsLst>
                <a:gs pos="0">
                  <a:srgbClr val="000066"/>
                </a:gs>
                <a:gs pos="50000">
                  <a:srgbClr val="0017D0"/>
                </a:gs>
              </a:gsLst>
              <a:lin ang="16200000" scaled="1"/>
              <a:tileRect/>
            </a:gra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1997" y="6617253"/>
            <a:ext cx="533400" cy="240748"/>
          </a:xfrm>
          <a:prstGeom prst="rect">
            <a:avLst/>
          </a:prstGeom>
        </p:spPr>
        <p:txBody>
          <a:bodyPr rIns="0"/>
          <a:lstStyle>
            <a:lvl1pPr algn="r">
              <a:defRPr sz="1000"/>
            </a:lvl1pPr>
          </a:lstStyle>
          <a:p>
            <a:fld id="{404AB8AB-3EBC-43BA-8934-64629AF2189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Line 7"/>
          <p:cNvSpPr>
            <a:spLocks noChangeShapeType="1"/>
          </p:cNvSpPr>
          <p:nvPr userDrawn="1"/>
        </p:nvSpPr>
        <p:spPr bwMode="auto">
          <a:xfrm>
            <a:off x="228600" y="6625718"/>
            <a:ext cx="8686800" cy="0"/>
          </a:xfrm>
          <a:prstGeom prst="line">
            <a:avLst/>
          </a:prstGeom>
          <a:noFill/>
          <a:ln w="57150">
            <a:gradFill flip="none" rotWithShape="1">
              <a:gsLst>
                <a:gs pos="0">
                  <a:srgbClr val="000066"/>
                </a:gs>
                <a:gs pos="50000">
                  <a:srgbClr val="0017D0"/>
                </a:gs>
              </a:gsLst>
              <a:lin ang="16200000" scaled="1"/>
              <a:tileRect/>
            </a:gra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1997" y="6617253"/>
            <a:ext cx="533400" cy="240748"/>
          </a:xfrm>
          <a:prstGeom prst="rect">
            <a:avLst/>
          </a:prstGeom>
        </p:spPr>
        <p:txBody>
          <a:bodyPr rIns="0"/>
          <a:lstStyle>
            <a:lvl1pPr algn="r">
              <a:defRPr sz="1000"/>
            </a:lvl1pPr>
          </a:lstStyle>
          <a:p>
            <a:fld id="{404AB8AB-3EBC-43BA-8934-64629AF2189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1" name="Content Placeholder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222"/>
            <a:ext cx="820907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3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Content Placeholder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222"/>
            <a:ext cx="820907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48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mbper St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777240"/>
          </a:xfrm>
          <a:prstGeom prst="rect">
            <a:avLst/>
          </a:prstGeom>
        </p:spPr>
        <p:txBody>
          <a:bodyPr rIns="0" anchor="ctr"/>
          <a:lstStyle>
            <a:lvl1pPr algn="r">
              <a:defRPr sz="3200" b="1" i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779962"/>
          </a:xfrm>
          <a:prstGeom prst="rect">
            <a:avLst/>
          </a:prstGeom>
        </p:spPr>
        <p:txBody>
          <a:bodyPr lIns="0" tIns="0" rIns="0" bIns="0"/>
          <a:lstStyle>
            <a:lvl1pPr marL="228600" indent="-228600">
              <a:spcBef>
                <a:spcPts val="0"/>
              </a:spcBef>
              <a:buFont typeface="Wingdings" panose="05000000000000000000" pitchFamily="2" charset="2"/>
              <a:buChar char="§"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22860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863" indent="-234950"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33463" indent="-228600"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262063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28600" y="1121571"/>
            <a:ext cx="8686800" cy="76200"/>
            <a:chOff x="228600" y="1173163"/>
            <a:chExt cx="8686800" cy="76200"/>
          </a:xfrm>
        </p:grpSpPr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28600" y="1173163"/>
              <a:ext cx="8686800" cy="0"/>
            </a:xfrm>
            <a:prstGeom prst="line">
              <a:avLst/>
            </a:prstGeom>
            <a:noFill/>
            <a:ln w="57150">
              <a:gradFill flip="none" rotWithShape="1">
                <a:gsLst>
                  <a:gs pos="0">
                    <a:srgbClr val="000066"/>
                  </a:gs>
                  <a:gs pos="50000">
                    <a:srgbClr val="0017D0"/>
                  </a:gs>
                </a:gsLst>
                <a:lin ang="16200000" scaled="1"/>
                <a:tileRect/>
              </a:gra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28600" y="1249363"/>
              <a:ext cx="8686800" cy="0"/>
            </a:xfrm>
            <a:prstGeom prst="line">
              <a:avLst/>
            </a:prstGeom>
            <a:noFill/>
            <a:ln w="34925">
              <a:solidFill>
                <a:srgbClr val="B982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</p:grp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228600" y="6625718"/>
            <a:ext cx="8686800" cy="0"/>
          </a:xfrm>
          <a:prstGeom prst="line">
            <a:avLst/>
          </a:prstGeom>
          <a:noFill/>
          <a:ln w="57150">
            <a:gradFill flip="none" rotWithShape="1">
              <a:gsLst>
                <a:gs pos="0">
                  <a:srgbClr val="000066"/>
                </a:gs>
                <a:gs pos="50000">
                  <a:srgbClr val="0017D0"/>
                </a:gs>
              </a:gsLst>
              <a:lin ang="16200000" scaled="1"/>
              <a:tileRect/>
            </a:gra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1997" y="6617253"/>
            <a:ext cx="533400" cy="240748"/>
          </a:xfrm>
          <a:prstGeom prst="rect">
            <a:avLst/>
          </a:prstGeom>
        </p:spPr>
        <p:txBody>
          <a:bodyPr rIns="0"/>
          <a:lstStyle>
            <a:lvl1pPr algn="r">
              <a:defRPr sz="1000"/>
            </a:lvl1pPr>
          </a:lstStyle>
          <a:p>
            <a:fld id="{404AB8AB-3EBC-43BA-8934-64629AF2189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3"/>
          </p:nvPr>
        </p:nvSpPr>
        <p:spPr>
          <a:xfrm>
            <a:off x="233363" y="6106188"/>
            <a:ext cx="7495905" cy="458834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00FF"/>
              </a:gs>
            </a:gsLst>
            <a:lin ang="16200000" scaled="1"/>
            <a:tileRect/>
          </a:gradFill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buNone/>
              <a:defRPr sz="18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18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800" b="1"/>
            </a:lvl4pPr>
            <a:lvl5pPr marL="1828800" indent="0" algn="ctr">
              <a:buNone/>
              <a:defRPr sz="1800" b="1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4" name="Content Placeholder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740"/>
            <a:ext cx="820907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70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777240"/>
          </a:xfrm>
          <a:prstGeom prst="rect">
            <a:avLst/>
          </a:prstGeom>
        </p:spPr>
        <p:txBody>
          <a:bodyPr rIns="0" anchor="ctr"/>
          <a:lstStyle>
            <a:lvl1pPr algn="r">
              <a:defRPr sz="3200" b="1" i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28600" y="1121571"/>
            <a:ext cx="8686800" cy="76200"/>
            <a:chOff x="228600" y="1173163"/>
            <a:chExt cx="8686800" cy="76200"/>
          </a:xfrm>
        </p:grpSpPr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28600" y="1173163"/>
              <a:ext cx="8686800" cy="0"/>
            </a:xfrm>
            <a:prstGeom prst="line">
              <a:avLst/>
            </a:prstGeom>
            <a:noFill/>
            <a:ln w="57150">
              <a:gradFill flip="none" rotWithShape="1">
                <a:gsLst>
                  <a:gs pos="0">
                    <a:srgbClr val="000066"/>
                  </a:gs>
                  <a:gs pos="50000">
                    <a:srgbClr val="0017D0"/>
                  </a:gs>
                </a:gsLst>
                <a:lin ang="16200000" scaled="1"/>
                <a:tileRect/>
              </a:gra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28600" y="1249363"/>
              <a:ext cx="8686800" cy="0"/>
            </a:xfrm>
            <a:prstGeom prst="line">
              <a:avLst/>
            </a:prstGeom>
            <a:noFill/>
            <a:ln w="34925">
              <a:solidFill>
                <a:srgbClr val="B982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</a:endParaRPr>
            </a:p>
          </p:txBody>
        </p:sp>
      </p:grp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228600" y="6625718"/>
            <a:ext cx="8686800" cy="0"/>
          </a:xfrm>
          <a:prstGeom prst="line">
            <a:avLst/>
          </a:prstGeom>
          <a:noFill/>
          <a:ln w="57150">
            <a:gradFill flip="none" rotWithShape="1">
              <a:gsLst>
                <a:gs pos="0">
                  <a:srgbClr val="000066"/>
                </a:gs>
                <a:gs pos="50000">
                  <a:srgbClr val="0017D0"/>
                </a:gs>
              </a:gsLst>
              <a:lin ang="16200000" scaled="1"/>
              <a:tileRect/>
            </a:gra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1997" y="6617253"/>
            <a:ext cx="533400" cy="240748"/>
          </a:xfrm>
          <a:prstGeom prst="rect">
            <a:avLst/>
          </a:prstGeom>
        </p:spPr>
        <p:txBody>
          <a:bodyPr rIns="0"/>
          <a:lstStyle>
            <a:lvl1pPr algn="r">
              <a:defRPr sz="1000"/>
            </a:lvl1pPr>
          </a:lstStyle>
          <a:p>
            <a:fld id="{404AB8AB-3EBC-43BA-8934-64629AF2189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41300" y="1295400"/>
            <a:ext cx="4201304" cy="24743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714093" y="1295400"/>
            <a:ext cx="4201304" cy="24743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41300" y="4063811"/>
            <a:ext cx="4201304" cy="24743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714093" y="4063811"/>
            <a:ext cx="4201304" cy="24743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  <a:lvl2pPr marL="233363" indent="-233363">
              <a:buFont typeface="Wingdings" panose="05000000000000000000" pitchFamily="2" charset="2"/>
              <a:buChar char="§"/>
              <a:defRPr sz="1200"/>
            </a:lvl2pPr>
            <a:lvl3pPr marL="457200" indent="-233363">
              <a:defRPr sz="1050"/>
            </a:lvl3pPr>
            <a:lvl4pPr marL="690563" indent="-228600">
              <a:defRPr sz="1050"/>
            </a:lvl4pPr>
            <a:lvl5pPr marL="914400" indent="-228600"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4572000" y="1295400"/>
            <a:ext cx="0" cy="52578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228600" y="3924300"/>
            <a:ext cx="86868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Content Placeholder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97262"/>
            <a:ext cx="820907" cy="82296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812" y="5675161"/>
            <a:ext cx="909588" cy="90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901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816">
          <p15:clr>
            <a:srgbClr val="FBAE40"/>
          </p15:clr>
        </p15:guide>
        <p15:guide id="4" orient="horz" pos="247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9151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7" r:id="rId1"/>
    <p:sldLayoutId id="2147484858" r:id="rId2"/>
    <p:sldLayoutId id="2147484859" r:id="rId3"/>
    <p:sldLayoutId id="2147484860" r:id="rId4"/>
    <p:sldLayoutId id="2147484861" r:id="rId5"/>
    <p:sldLayoutId id="2147484862" r:id="rId6"/>
    <p:sldLayoutId id="2147484855" r:id="rId7"/>
    <p:sldLayoutId id="2147484850" r:id="rId8"/>
    <p:sldLayoutId id="2147484851" r:id="rId9"/>
    <p:sldLayoutId id="2147484852" r:id="rId10"/>
    <p:sldLayoutId id="214748485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n3p.navy.mil/web/advancement-and-promotion/navy-advancement-center?utm_source=mnp%20public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n3p.navy.mil/web/advancement-and-promotion/navy-advancement-center?utm_source=mnp%20public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ETPDC_AERR_Mailbox@us.navy.mi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4622"/>
            <a:ext cx="9144000" cy="838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Naval Education and Training Professional Development Center (NETPDC)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4761" y="4984691"/>
            <a:ext cx="8254477" cy="628166"/>
          </a:xfrm>
        </p:spPr>
        <p:txBody>
          <a:bodyPr lIns="91440" tIns="45720" rIns="91440" bIns="45720" anchor="t"/>
          <a:lstStyle/>
          <a:p>
            <a:pPr lvl="0" eaLnBrk="0" fontAlgn="base" hangingPunct="0">
              <a:spcBef>
                <a:spcPts val="0"/>
              </a:spcBef>
              <a:spcAft>
                <a:spcPts val="300"/>
              </a:spcAft>
            </a:pPr>
            <a:r>
              <a:rPr lang="en-US" sz="2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/>
              </a:rPr>
              <a:t>Advancement Exam Readiness Review (AERR)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070F0B-F3C1-2048-0937-B8309EA898A6}"/>
              </a:ext>
            </a:extLst>
          </p:cNvPr>
          <p:cNvSpPr txBox="1"/>
          <p:nvPr/>
        </p:nvSpPr>
        <p:spPr>
          <a:xfrm>
            <a:off x="1535430" y="5962262"/>
            <a:ext cx="607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July 2026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E72C87-73E2-122A-486D-A12BF9D4AE93}"/>
              </a:ext>
            </a:extLst>
          </p:cNvPr>
          <p:cNvSpPr/>
          <p:nvPr/>
        </p:nvSpPr>
        <p:spPr>
          <a:xfrm>
            <a:off x="7978588" y="5612857"/>
            <a:ext cx="1021974" cy="976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50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3AF93-E37C-F888-3763-D4425C699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62268F-216C-3F1F-BF82-DA7F4888E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" y="1298644"/>
            <a:ext cx="9140921" cy="5560463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10242" name="Rectangle 2">
            <a:extLst>
              <a:ext uri="{FF2B5EF4-FFF2-40B4-BE49-F238E27FC236}">
                <a16:creationId xmlns:a16="http://schemas.microsoft.com/office/drawing/2014/main" id="{FE6597C2-05B9-3E40-CDC3-74F7ACD494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3394" y="141402"/>
            <a:ext cx="7777212" cy="876585"/>
          </a:xfrm>
        </p:spPr>
        <p:txBody>
          <a:bodyPr/>
          <a:lstStyle/>
          <a:p>
            <a:pPr algn="ctr"/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NETPDC Leadership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73EC909-A51F-BB15-B333-282177257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AB8AB-3EBC-43BA-8934-64629AF2189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425B5E-40E4-F270-5059-BC5A5A3F8469}"/>
              </a:ext>
            </a:extLst>
          </p:cNvPr>
          <p:cNvSpPr txBox="1"/>
          <p:nvPr/>
        </p:nvSpPr>
        <p:spPr>
          <a:xfrm>
            <a:off x="3332324" y="5004096"/>
            <a:ext cx="2477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effectLst>
                  <a:outerShdw blurRad="50800" dist="38100" dir="18900000" algn="bl" rotWithShape="0">
                    <a:schemeClr val="tx1">
                      <a:alpha val="40000"/>
                    </a:scheme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Commanding Officer</a:t>
            </a:r>
          </a:p>
          <a:p>
            <a:pPr algn="ctr"/>
            <a:r>
              <a:rPr lang="en-US" b="1" dirty="0">
                <a:effectLst>
                  <a:outerShdw blurRad="50800" dist="38100" dir="18900000" algn="bl" rotWithShape="0">
                    <a:schemeClr val="tx1">
                      <a:alpha val="40000"/>
                    </a:scheme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CAPT Roger Phelps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2D590B-7B28-7D45-BDCA-DF626094EB3E}"/>
              </a:ext>
            </a:extLst>
          </p:cNvPr>
          <p:cNvSpPr txBox="1"/>
          <p:nvPr/>
        </p:nvSpPr>
        <p:spPr>
          <a:xfrm>
            <a:off x="329314" y="6014424"/>
            <a:ext cx="2337863" cy="634020"/>
          </a:xfrm>
          <a:prstGeom prst="rect">
            <a:avLst/>
          </a:prstGeom>
          <a:noFill/>
        </p:spPr>
        <p:txBody>
          <a:bodyPr wrap="square" lIns="79248" tIns="39624" rIns="79248" bIns="39624" rtlCol="0" anchor="t">
            <a:spAutoFit/>
          </a:bodyPr>
          <a:lstStyle/>
          <a:p>
            <a:pPr algn="ctr"/>
            <a:r>
              <a:rPr lang="en-US" b="1" dirty="0">
                <a:effectLst>
                  <a:outerShdw blurRad="50800" dist="38100" dir="18900000" algn="bl" rotWithShape="0">
                    <a:schemeClr val="tx1">
                      <a:alpha val="40000"/>
                    </a:schemeClr>
                  </a:outerShdw>
                </a:effectLst>
                <a:latin typeface="Tahoma"/>
                <a:ea typeface="Tahoma"/>
                <a:cs typeface="Tahoma"/>
              </a:rPr>
              <a:t>NAC Director</a:t>
            </a:r>
          </a:p>
          <a:p>
            <a:pPr algn="ctr"/>
            <a:r>
              <a:rPr lang="en-US" b="1" dirty="0">
                <a:effectLst>
                  <a:outerShdw blurRad="50800" dist="38100" dir="18900000" algn="bl" rotWithShape="0">
                    <a:schemeClr val="tx1">
                      <a:alpha val="40000"/>
                    </a:schemeClr>
                  </a:outerShdw>
                </a:effectLst>
                <a:latin typeface="Tahoma"/>
                <a:ea typeface="Tahoma"/>
                <a:cs typeface="Tahoma"/>
              </a:rPr>
              <a:t>LCDR Robert Luers</a:t>
            </a:r>
            <a:endParaRPr lang="en-US" b="1" dirty="0">
              <a:effectLst>
                <a:outerShdw blurRad="50800" dist="38100" dir="18900000" algn="bl" rotWithShape="0">
                  <a:schemeClr val="tx1">
                    <a:alpha val="40000"/>
                  </a:scheme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0517D6-9D86-5427-A635-2A89AF14DEE0}"/>
              </a:ext>
            </a:extLst>
          </p:cNvPr>
          <p:cNvSpPr txBox="1"/>
          <p:nvPr/>
        </p:nvSpPr>
        <p:spPr>
          <a:xfrm>
            <a:off x="6205295" y="6014424"/>
            <a:ext cx="2854692" cy="634020"/>
          </a:xfrm>
          <a:prstGeom prst="rect">
            <a:avLst/>
          </a:prstGeom>
          <a:noFill/>
        </p:spPr>
        <p:txBody>
          <a:bodyPr wrap="square" lIns="79248" tIns="39624" rIns="79248" bIns="39624" rtlCol="0" anchor="t">
            <a:spAutoFit/>
          </a:bodyPr>
          <a:lstStyle/>
          <a:p>
            <a:pPr algn="ctr"/>
            <a:r>
              <a:rPr lang="en-US" b="1" dirty="0">
                <a:effectLst>
                  <a:outerShdw blurRad="50800" dist="38100" dir="18900000" algn="bl" rotWithShape="0">
                    <a:schemeClr val="tx1">
                      <a:alpha val="40000"/>
                    </a:schemeClr>
                  </a:outerShdw>
                </a:effectLst>
                <a:latin typeface="Tahoma"/>
                <a:ea typeface="Tahoma"/>
                <a:cs typeface="Tahoma"/>
              </a:rPr>
              <a:t>Command Master Chief</a:t>
            </a:r>
          </a:p>
          <a:p>
            <a:pPr algn="ctr"/>
            <a:r>
              <a:rPr lang="en-US" b="1" dirty="0">
                <a:effectLst>
                  <a:outerShdw blurRad="50800" dist="38100" dir="18900000" algn="bl" rotWithShape="0">
                    <a:schemeClr val="tx1">
                      <a:alpha val="40000"/>
                    </a:schemeClr>
                  </a:outerShdw>
                </a:effectLst>
                <a:latin typeface="Tahoma"/>
                <a:ea typeface="Tahoma"/>
                <a:cs typeface="Tahoma"/>
              </a:rPr>
              <a:t>EMNCM Andy Rockman</a:t>
            </a:r>
          </a:p>
        </p:txBody>
      </p:sp>
      <p:pic>
        <p:nvPicPr>
          <p:cNvPr id="9" name="Picture 17">
            <a:extLst>
              <a:ext uri="{FF2B5EF4-FFF2-40B4-BE49-F238E27FC236}">
                <a16:creationId xmlns:a16="http://schemas.microsoft.com/office/drawing/2014/main" id="{703BEE55-3178-BDEB-E3FC-04248E42FB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93" b="-1"/>
          <a:stretch>
            <a:fillRect/>
          </a:stretch>
        </p:blipFill>
        <p:spPr>
          <a:xfrm>
            <a:off x="6450597" y="2728740"/>
            <a:ext cx="2364088" cy="3198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756498-46AE-3C6D-20BF-09309C8484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8" r="8848"/>
          <a:stretch/>
        </p:blipFill>
        <p:spPr>
          <a:xfrm>
            <a:off x="329315" y="2728740"/>
            <a:ext cx="2337863" cy="3198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A picture containing person, person, indoor, curtain&#10;&#10;AI-generated content may be incorrect.">
            <a:extLst>
              <a:ext uri="{FF2B5EF4-FFF2-40B4-BE49-F238E27FC236}">
                <a16:creationId xmlns:a16="http://schemas.microsoft.com/office/drawing/2014/main" id="{A88E36C2-C6CB-CE0F-CB9A-CB49728B1E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242" y="1413986"/>
            <a:ext cx="2721510" cy="3474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2911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C470D-47DC-DB86-9508-EBFD0E900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04E02-D8D5-9DC3-5066-369D50711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Navy Advancement Center (NAC)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033405-462D-1EC7-301B-0A72F2B85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813" y="1430715"/>
            <a:ext cx="6718374" cy="4608975"/>
          </a:xfrm>
          <a:prstGeom prst="rect">
            <a:avLst/>
          </a:prstGeom>
        </p:spPr>
      </p:pic>
      <p:sp>
        <p:nvSpPr>
          <p:cNvPr id="7" name="object 15">
            <a:extLst>
              <a:ext uri="{FF2B5EF4-FFF2-40B4-BE49-F238E27FC236}">
                <a16:creationId xmlns:a16="http://schemas.microsoft.com/office/drawing/2014/main" id="{87DDA07D-322C-D5FE-8AAC-B36AFCA19332}"/>
              </a:ext>
            </a:extLst>
          </p:cNvPr>
          <p:cNvSpPr txBox="1"/>
          <p:nvPr/>
        </p:nvSpPr>
        <p:spPr>
          <a:xfrm>
            <a:off x="387497" y="3735202"/>
            <a:ext cx="2220760" cy="724130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2752" algn="ctr" fontAlgn="auto">
              <a:lnSpc>
                <a:spcPts val="1442"/>
              </a:lnSpc>
              <a:spcBef>
                <a:spcPts val="87"/>
              </a:spcBef>
              <a:spcAft>
                <a:spcPts val="0"/>
              </a:spcAft>
              <a:defRPr/>
            </a:pPr>
            <a:r>
              <a:rPr sz="1600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MNP</a:t>
            </a:r>
            <a:endParaRPr sz="16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3209" marR="4403" algn="ctr" fontAlgn="auto">
              <a:lnSpc>
                <a:spcPts val="1127"/>
              </a:lnSpc>
              <a:spcBef>
                <a:spcPts val="39"/>
              </a:spcBef>
              <a:spcAft>
                <a:spcPts val="0"/>
              </a:spcAft>
              <a:defRPr/>
            </a:pPr>
            <a:r>
              <a:rPr sz="1050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ADVANCEMENT</a:t>
            </a:r>
            <a:r>
              <a:rPr sz="1050" b="1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50" b="1" kern="0" spc="-43" dirty="0">
                <a:solidFill>
                  <a:sysClr val="windowText" lastClr="000000"/>
                </a:solidFill>
                <a:latin typeface="Arial"/>
                <a:cs typeface="Arial"/>
              </a:rPr>
              <a:t>&amp; </a:t>
            </a:r>
            <a:r>
              <a:rPr sz="1050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PROMOTIONS</a:t>
            </a:r>
            <a:endParaRPr sz="105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algn="ctr" fontAlgn="auto">
              <a:lnSpc>
                <a:spcPts val="875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Enlisted</a:t>
            </a:r>
            <a:r>
              <a:rPr sz="900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Advancement</a:t>
            </a:r>
            <a:r>
              <a:rPr lang="en-US"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, 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0457" marR="6054" indent="715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My</a:t>
            </a:r>
            <a:r>
              <a:rPr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Dashboard</a:t>
            </a:r>
            <a:r>
              <a:rPr sz="900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(E4-</a:t>
            </a:r>
            <a:r>
              <a:rPr sz="900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E6)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NAC</a:t>
            </a:r>
            <a:r>
              <a:rPr sz="900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Resources</a:t>
            </a:r>
            <a:r>
              <a:rPr sz="900" kern="0" spc="-4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&amp;</a:t>
            </a:r>
            <a:r>
              <a:rPr sz="900" kern="0" spc="1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Links</a:t>
            </a:r>
            <a:r>
              <a:rPr lang="en-US"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, and</a:t>
            </a:r>
            <a:r>
              <a:rPr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Exam</a:t>
            </a:r>
            <a:r>
              <a:rPr sz="900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Bibliographies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id="{D3847AFE-030E-81F4-332E-2B0A77D86115}"/>
              </a:ext>
            </a:extLst>
          </p:cNvPr>
          <p:cNvSpPr txBox="1"/>
          <p:nvPr/>
        </p:nvSpPr>
        <p:spPr>
          <a:xfrm>
            <a:off x="36684" y="2620451"/>
            <a:ext cx="2995759" cy="929870"/>
          </a:xfrm>
          <a:prstGeom prst="rect">
            <a:avLst/>
          </a:prstGeom>
        </p:spPr>
        <p:txBody>
          <a:bodyPr vert="horz" wrap="square" lIns="0" tIns="11557" rIns="0" bIns="0" rtlCol="0">
            <a:spAutoFit/>
          </a:bodyPr>
          <a:lstStyle/>
          <a:p>
            <a:pPr marR="54485" algn="ctr" fontAlgn="auto">
              <a:spcBef>
                <a:spcPts val="91"/>
              </a:spcBef>
              <a:spcAft>
                <a:spcPts val="0"/>
              </a:spcAft>
              <a:defRPr/>
            </a:pPr>
            <a:r>
              <a:rPr sz="1600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FLEET</a:t>
            </a:r>
            <a:endParaRPr sz="16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R="53384" algn="ctr" fontAlgn="auto">
              <a:lnSpc>
                <a:spcPts val="11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50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CO/XO/CMC/CCC/ESO</a:t>
            </a:r>
            <a:endParaRPr sz="105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algn="ctr" fontAlgn="auto">
              <a:lnSpc>
                <a:spcPts val="932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Exam</a:t>
            </a:r>
            <a:r>
              <a:rPr sz="900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Ordering</a:t>
            </a:r>
            <a:r>
              <a:rPr lang="en-US"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,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007" marR="4403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Enlisted</a:t>
            </a:r>
            <a:r>
              <a:rPr sz="900" kern="0" spc="-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Advancement</a:t>
            </a:r>
            <a:r>
              <a:rPr sz="900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Worksheet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Exam</a:t>
            </a:r>
            <a:r>
              <a:rPr sz="900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Administration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Advancement</a:t>
            </a:r>
            <a:r>
              <a:rPr sz="900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Results</a:t>
            </a:r>
            <a:r>
              <a:rPr lang="en-US"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,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42377" marR="32471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Candidate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Data,</a:t>
            </a:r>
            <a:r>
              <a:rPr sz="900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en-US" sz="900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and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Command</a:t>
            </a:r>
            <a:r>
              <a:rPr sz="900" kern="0" spc="-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Data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Fleet</a:t>
            </a:r>
            <a:r>
              <a:rPr sz="900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SMEs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A0FDE91E-7D0A-A748-3E7B-17FA17B234BD}"/>
              </a:ext>
            </a:extLst>
          </p:cNvPr>
          <p:cNvSpPr txBox="1"/>
          <p:nvPr/>
        </p:nvSpPr>
        <p:spPr>
          <a:xfrm>
            <a:off x="210707" y="1757051"/>
            <a:ext cx="2574339" cy="678519"/>
          </a:xfrm>
          <a:prstGeom prst="rect">
            <a:avLst/>
          </a:prstGeom>
        </p:spPr>
        <p:txBody>
          <a:bodyPr vert="horz" wrap="square" lIns="0" tIns="11557" rIns="0" bIns="0" rtlCol="0">
            <a:spAutoFit/>
          </a:bodyPr>
          <a:lstStyle/>
          <a:p>
            <a:pPr algn="ctr" fontAlgn="auto">
              <a:lnSpc>
                <a:spcPts val="1439"/>
              </a:lnSpc>
              <a:spcBef>
                <a:spcPts val="91"/>
              </a:spcBef>
              <a:spcAft>
                <a:spcPts val="0"/>
              </a:spcAft>
              <a:defRPr/>
            </a:pPr>
            <a:r>
              <a:rPr sz="1600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SAILOR</a:t>
            </a:r>
            <a:endParaRPr sz="16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algn="ctr" fontAlgn="auto">
              <a:lnSpc>
                <a:spcPts val="1105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50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E4</a:t>
            </a:r>
            <a:r>
              <a:rPr sz="1050" b="1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50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–</a:t>
            </a:r>
            <a:r>
              <a:rPr sz="1050" b="1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50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E9</a:t>
            </a:r>
            <a:r>
              <a:rPr sz="1050" b="1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50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ACTIVE</a:t>
            </a:r>
            <a:r>
              <a:rPr sz="1050" b="1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50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&amp;</a:t>
            </a:r>
            <a:r>
              <a:rPr sz="1050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50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RESERVE</a:t>
            </a:r>
            <a:endParaRPr sz="105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7637" marR="362133" algn="ctr" fontAlgn="auto">
              <a:lnSpc>
                <a:spcPts val="936"/>
              </a:lnSpc>
              <a:spcBef>
                <a:spcPts val="9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Advancement</a:t>
            </a:r>
            <a:r>
              <a:rPr sz="9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Exams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Discrepancy</a:t>
            </a:r>
            <a:r>
              <a:rPr sz="900" kern="0" spc="-4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Issues</a:t>
            </a:r>
            <a:r>
              <a:rPr lang="en-US"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,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Profile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Sheets</a:t>
            </a:r>
            <a:r>
              <a:rPr lang="en-US"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, and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Facebook</a:t>
            </a:r>
            <a:r>
              <a:rPr sz="900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Page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3" name="object 21">
            <a:extLst>
              <a:ext uri="{FF2B5EF4-FFF2-40B4-BE49-F238E27FC236}">
                <a16:creationId xmlns:a16="http://schemas.microsoft.com/office/drawing/2014/main" id="{29AF1CA8-AB16-C375-3D85-53393285D8AF}"/>
              </a:ext>
            </a:extLst>
          </p:cNvPr>
          <p:cNvSpPr txBox="1"/>
          <p:nvPr/>
        </p:nvSpPr>
        <p:spPr>
          <a:xfrm>
            <a:off x="387497" y="4737190"/>
            <a:ext cx="2294134" cy="972916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algn="ctr" fontAlgn="auto">
              <a:spcBef>
                <a:spcPts val="87"/>
              </a:spcBef>
              <a:spcAft>
                <a:spcPts val="0"/>
              </a:spcAft>
              <a:defRPr/>
            </a:pPr>
            <a:r>
              <a:rPr sz="1600" b="1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NAVY</a:t>
            </a:r>
            <a:r>
              <a:rPr sz="1600" b="1" kern="0" spc="-6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600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SYSTEMS</a:t>
            </a:r>
            <a:endParaRPr sz="16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1921" marR="25315" algn="ctr" fontAlgn="auto">
              <a:spcBef>
                <a:spcPts val="4"/>
              </a:spcBef>
              <a:spcAft>
                <a:spcPts val="0"/>
              </a:spcAft>
              <a:defRPr/>
            </a:pPr>
            <a:r>
              <a:rPr sz="1050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NEAS</a:t>
            </a:r>
            <a:r>
              <a:rPr sz="1050" b="1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50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INTERFACES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ADE</a:t>
            </a:r>
            <a:r>
              <a:rPr sz="900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2.0, BOL, </a:t>
            </a:r>
            <a:r>
              <a:rPr sz="900" kern="0" spc="-9" dirty="0" err="1">
                <a:solidFill>
                  <a:sysClr val="windowText" lastClr="000000"/>
                </a:solidFill>
                <a:latin typeface="Arial"/>
                <a:cs typeface="Arial"/>
              </a:rPr>
              <a:t>CeTARS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CNP_PAO COMNAVRESFOR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DEERS,</a:t>
            </a:r>
            <a:r>
              <a:rPr sz="9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DLA,</a:t>
            </a:r>
            <a:r>
              <a:rPr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 DMDC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MY_EDUCATION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25481" marR="116675" indent="221792" algn="ctr" fontAlgn="auto">
              <a:spcBef>
                <a:spcPts val="4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NECB,</a:t>
            </a:r>
            <a:r>
              <a:rPr sz="900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NP2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NSIPS,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OARS,</a:t>
            </a:r>
            <a:r>
              <a:rPr sz="900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OPAS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007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OPINS,</a:t>
            </a:r>
            <a:r>
              <a:rPr sz="900" kern="0" spc="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OPNAV,</a:t>
            </a:r>
            <a:r>
              <a:rPr sz="900" kern="0" spc="-4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NAVMAC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40C88656-B2F9-7FCA-F59F-BE7A8511B398}"/>
              </a:ext>
            </a:extLst>
          </p:cNvPr>
          <p:cNvSpPr txBox="1"/>
          <p:nvPr/>
        </p:nvSpPr>
        <p:spPr>
          <a:xfrm>
            <a:off x="6786534" y="4942375"/>
            <a:ext cx="1834079" cy="562547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algn="ctr" fontAlgn="auto">
              <a:lnSpc>
                <a:spcPts val="1413"/>
              </a:lnSpc>
              <a:spcBef>
                <a:spcPts val="87"/>
              </a:spcBef>
              <a:spcAft>
                <a:spcPts val="0"/>
              </a:spcAft>
              <a:defRPr/>
            </a:pPr>
            <a:r>
              <a:rPr sz="1600" b="1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NETC</a:t>
            </a:r>
            <a:endParaRPr sz="16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algn="ctr" fontAlgn="auto">
              <a:lnSpc>
                <a:spcPts val="109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50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NETC</a:t>
            </a:r>
            <a:r>
              <a:rPr sz="1050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50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N5/N6/N7</a:t>
            </a:r>
            <a:endParaRPr sz="105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41277" marR="36874" algn="ctr" fontAlgn="auto">
              <a:lnSpc>
                <a:spcPts val="936"/>
              </a:lnSpc>
              <a:spcBef>
                <a:spcPts val="30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Program</a:t>
            </a:r>
            <a:r>
              <a:rPr sz="900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Guidance Funding</a:t>
            </a:r>
            <a:r>
              <a:rPr lang="en-US"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,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08033" marR="204182" algn="ctr" fontAlgn="auto">
              <a:lnSpc>
                <a:spcPts val="9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IT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Approval</a:t>
            </a:r>
            <a:r>
              <a:rPr lang="en-US"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, and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IT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Support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F83B89AB-8A22-E725-6847-58D5959345DE}"/>
              </a:ext>
            </a:extLst>
          </p:cNvPr>
          <p:cNvSpPr txBox="1"/>
          <p:nvPr/>
        </p:nvSpPr>
        <p:spPr>
          <a:xfrm>
            <a:off x="6263148" y="1721229"/>
            <a:ext cx="2880852" cy="709297"/>
          </a:xfrm>
          <a:prstGeom prst="rect">
            <a:avLst/>
          </a:prstGeom>
        </p:spPr>
        <p:txBody>
          <a:bodyPr vert="horz" wrap="square" lIns="0" tIns="11557" rIns="0" bIns="0" rtlCol="0">
            <a:spAutoFit/>
          </a:bodyPr>
          <a:lstStyle/>
          <a:p>
            <a:pPr algn="ctr" fontAlgn="auto">
              <a:spcBef>
                <a:spcPts val="91"/>
              </a:spcBef>
              <a:spcAft>
                <a:spcPts val="0"/>
              </a:spcAft>
              <a:defRPr/>
            </a:pPr>
            <a:r>
              <a:rPr sz="1600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CNO</a:t>
            </a:r>
            <a:r>
              <a:rPr sz="1600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600" b="1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(N1)</a:t>
            </a:r>
            <a:endParaRPr sz="16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550" algn="ctr" fontAlgn="auto">
              <a:spcBef>
                <a:spcPts val="4"/>
              </a:spcBef>
              <a:spcAft>
                <a:spcPts val="0"/>
              </a:spcAft>
              <a:defRPr/>
            </a:pPr>
            <a:r>
              <a:rPr sz="1050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OPNAV</a:t>
            </a:r>
            <a:r>
              <a:rPr sz="1050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50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N13</a:t>
            </a:r>
            <a:endParaRPr sz="105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74298" marR="66043" indent="-550" algn="ctr" fontAlgn="auto">
              <a:spcBef>
                <a:spcPts val="78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Policy</a:t>
            </a:r>
            <a:r>
              <a:rPr sz="900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&amp;</a:t>
            </a:r>
            <a:r>
              <a:rPr sz="900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Guidance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Advancement</a:t>
            </a:r>
            <a:r>
              <a:rPr sz="9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Plan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Quotas</a:t>
            </a:r>
            <a:r>
              <a:rPr lang="en-US"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, and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0457" marR="4403" indent="-1101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Monthly</a:t>
            </a:r>
            <a:r>
              <a:rPr sz="9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Increments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Advancement</a:t>
            </a:r>
            <a:r>
              <a:rPr sz="900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Manual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67F0192B-5224-432F-C7CE-D36505D7A52E}"/>
              </a:ext>
            </a:extLst>
          </p:cNvPr>
          <p:cNvSpPr txBox="1"/>
          <p:nvPr/>
        </p:nvSpPr>
        <p:spPr>
          <a:xfrm>
            <a:off x="6546945" y="2689412"/>
            <a:ext cx="2313258" cy="678519"/>
          </a:xfrm>
          <a:prstGeom prst="rect">
            <a:avLst/>
          </a:prstGeom>
        </p:spPr>
        <p:txBody>
          <a:bodyPr vert="horz" wrap="square" lIns="0" tIns="11557" rIns="0" bIns="0" rtlCol="0">
            <a:spAutoFit/>
          </a:bodyPr>
          <a:lstStyle/>
          <a:p>
            <a:pPr algn="ctr" fontAlgn="auto">
              <a:lnSpc>
                <a:spcPts val="1421"/>
              </a:lnSpc>
              <a:spcBef>
                <a:spcPts val="91"/>
              </a:spcBef>
              <a:spcAft>
                <a:spcPts val="0"/>
              </a:spcAft>
              <a:defRPr/>
            </a:pPr>
            <a:r>
              <a:rPr sz="1600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COMNAVRESFOR</a:t>
            </a:r>
            <a:endParaRPr sz="16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4953" algn="ctr" fontAlgn="auto">
              <a:lnSpc>
                <a:spcPts val="107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50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SELRES</a:t>
            </a:r>
            <a:endParaRPr sz="105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50962" marR="239955" indent="-550" algn="ctr" fontAlgn="auto">
              <a:lnSpc>
                <a:spcPts val="9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Policy</a:t>
            </a:r>
            <a:r>
              <a:rPr sz="900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&amp;</a:t>
            </a:r>
            <a:r>
              <a:rPr sz="900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Guidance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Advancement</a:t>
            </a:r>
            <a:r>
              <a:rPr sz="9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Plan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Quotas</a:t>
            </a:r>
            <a:r>
              <a:rPr lang="en-US"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, and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201" algn="ctr" fontAlgn="auto">
              <a:lnSpc>
                <a:spcPts val="90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Monthly</a:t>
            </a:r>
            <a:r>
              <a:rPr sz="9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Increments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8DFB8948-DED1-CB23-737D-17B1381CE878}"/>
              </a:ext>
            </a:extLst>
          </p:cNvPr>
          <p:cNvSpPr txBox="1"/>
          <p:nvPr/>
        </p:nvSpPr>
        <p:spPr>
          <a:xfrm>
            <a:off x="6546945" y="3662283"/>
            <a:ext cx="2427220" cy="985740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R="69345" algn="ctr" fontAlgn="auto">
              <a:spcBef>
                <a:spcPts val="87"/>
              </a:spcBef>
              <a:spcAft>
                <a:spcPts val="0"/>
              </a:spcAft>
              <a:defRPr/>
            </a:pPr>
            <a:r>
              <a:rPr sz="1600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NPC</a:t>
            </a:r>
            <a:endParaRPr sz="16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R="67694" algn="ctr" fontAlgn="auto">
              <a:spcBef>
                <a:spcPts val="65"/>
              </a:spcBef>
              <a:spcAft>
                <a:spcPts val="0"/>
              </a:spcAft>
              <a:defRPr/>
            </a:pPr>
            <a:r>
              <a:rPr sz="1050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PERS</a:t>
            </a:r>
            <a:r>
              <a:rPr sz="1050" b="1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50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3/4/8</a:t>
            </a:r>
            <a:endParaRPr sz="105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42377" marR="127132" indent="1651" algn="ctr" fontAlgn="auto">
              <a:spcBef>
                <a:spcPts val="4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Policy</a:t>
            </a:r>
            <a:r>
              <a:rPr sz="900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&amp;</a:t>
            </a:r>
            <a:r>
              <a:rPr sz="900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Guidance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Personnel</a:t>
            </a:r>
            <a:r>
              <a:rPr sz="900" kern="0" spc="-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Decisions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Advancement</a:t>
            </a:r>
            <a:r>
              <a:rPr sz="900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Results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Advancement</a:t>
            </a:r>
            <a:r>
              <a:rPr sz="9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Data</a:t>
            </a:r>
            <a:r>
              <a:rPr lang="en-US" sz="900" kern="0" spc="-17" dirty="0">
                <a:solidFill>
                  <a:sysClr val="windowText" lastClr="000000"/>
                </a:solidFill>
                <a:latin typeface="Arial"/>
                <a:cs typeface="Arial"/>
              </a:rPr>
              <a:t>, and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Selection</a:t>
            </a:r>
            <a:r>
              <a:rPr sz="900" kern="0" spc="-4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Board</a:t>
            </a:r>
            <a:r>
              <a:rPr sz="900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Eligibility</a:t>
            </a:r>
            <a:endParaRPr sz="90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4201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7727E1-B48B-CBCD-1E44-6D372E8E4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C653B7-FB4F-C49B-0488-2D2B0943C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7537"/>
            <a:ext cx="9140921" cy="5560463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10242" name="Rectangle 2">
            <a:extLst>
              <a:ext uri="{FF2B5EF4-FFF2-40B4-BE49-F238E27FC236}">
                <a16:creationId xmlns:a16="http://schemas.microsoft.com/office/drawing/2014/main" id="{F94624D7-DEC2-FD8E-F39F-B193FBA85A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3394" y="141402"/>
            <a:ext cx="7777212" cy="876585"/>
          </a:xfrm>
        </p:spPr>
        <p:txBody>
          <a:bodyPr/>
          <a:lstStyle/>
          <a:p>
            <a:pPr algn="ctr"/>
            <a:r>
              <a:rPr lang="en-US" altLang="en-US" dirty="0"/>
              <a:t>AERR Support Team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88B32AA-2447-370A-8A8F-964C50105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AB8AB-3EBC-43BA-8934-64629AF21890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27480E64-294A-AAFA-A3EA-E61F43986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8386" y="2208522"/>
            <a:ext cx="1605262" cy="1158767"/>
          </a:xfrm>
          <a:prstGeom prst="ellipse">
            <a:avLst/>
          </a:prstGeom>
          <a:noFill/>
          <a:ln w="44450">
            <a:solidFill>
              <a:schemeClr val="tx1"/>
            </a:solidFill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F49730-1C26-EE8F-EE74-5C0FB79F9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9526" y="2189720"/>
            <a:ext cx="1521630" cy="1155104"/>
          </a:xfrm>
          <a:prstGeom prst="ellipse">
            <a:avLst/>
          </a:prstGeom>
          <a:noFill/>
          <a:ln w="44450">
            <a:solidFill>
              <a:schemeClr val="tx1"/>
            </a:solidFill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30">
            <a:extLst>
              <a:ext uri="{FF2B5EF4-FFF2-40B4-BE49-F238E27FC236}">
                <a16:creationId xmlns:a16="http://schemas.microsoft.com/office/drawing/2014/main" id="{D9A785BB-5742-0266-6F7E-4767B482A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124" y="1455934"/>
            <a:ext cx="1929304" cy="353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Tahoma" pitchFamily="34" charset="0"/>
                <a:cs typeface="Tahoma" pitchFamily="34" charset="0"/>
              </a:rPr>
              <a:t>Team Leader (TL)</a:t>
            </a:r>
          </a:p>
        </p:txBody>
      </p:sp>
      <p:sp>
        <p:nvSpPr>
          <p:cNvPr id="9" name="TextBox 31">
            <a:extLst>
              <a:ext uri="{FF2B5EF4-FFF2-40B4-BE49-F238E27FC236}">
                <a16:creationId xmlns:a16="http://schemas.microsoft.com/office/drawing/2014/main" id="{9BB3F662-5562-4410-32E9-B66B23C2B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7038" y="1455933"/>
            <a:ext cx="2274911" cy="615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Tahoma" pitchFamily="34" charset="0"/>
                <a:cs typeface="Tahoma" pitchFamily="34" charset="0"/>
              </a:rPr>
              <a:t>Content Validity Chief (CVC)</a:t>
            </a:r>
          </a:p>
        </p:txBody>
      </p:sp>
      <p:sp>
        <p:nvSpPr>
          <p:cNvPr id="10" name="TextBox 32">
            <a:extLst>
              <a:ext uri="{FF2B5EF4-FFF2-40B4-BE49-F238E27FC236}">
                <a16:creationId xmlns:a16="http://schemas.microsoft.com/office/drawing/2014/main" id="{1B2C470A-5911-3EC8-E97B-6FD713090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3538" y="1454346"/>
            <a:ext cx="1627610" cy="615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Tahoma" pitchFamily="34" charset="0"/>
                <a:cs typeface="Tahoma" pitchFamily="34" charset="0"/>
              </a:rPr>
              <a:t>Graphic Illustrator</a:t>
            </a:r>
          </a:p>
        </p:txBody>
      </p:sp>
      <p:sp>
        <p:nvSpPr>
          <p:cNvPr id="11" name="TextBox 33">
            <a:extLst>
              <a:ext uri="{FF2B5EF4-FFF2-40B4-BE49-F238E27FC236}">
                <a16:creationId xmlns:a16="http://schemas.microsoft.com/office/drawing/2014/main" id="{E1C5CBF2-85EA-98D7-17EB-159065FFE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3995" y="1448986"/>
            <a:ext cx="2172116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Tahoma" pitchFamily="34" charset="0"/>
                <a:cs typeface="Tahoma" pitchFamily="34" charset="0"/>
              </a:rPr>
              <a:t>Fleet Subject Matter Experts (FSMEs</a:t>
            </a:r>
            <a:r>
              <a:rPr lang="en-US" alt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Tahoma" pitchFamily="34" charset="0"/>
                <a:cs typeface="Tahoma" pitchFamily="34" charset="0"/>
              </a:rPr>
              <a:t>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A0F88D-8E25-FC07-81B1-BEF8F82F38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11" y="2189720"/>
            <a:ext cx="1710931" cy="1234837"/>
          </a:xfrm>
          <a:prstGeom prst="ellipse">
            <a:avLst/>
          </a:prstGeom>
          <a:ln w="63500" cap="rnd"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44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410ED9-4368-C02A-46CA-2DE2781014A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603" y="2242594"/>
            <a:ext cx="1709783" cy="1196373"/>
          </a:xfrm>
          <a:prstGeom prst="ellipse">
            <a:avLst/>
          </a:prstGeom>
          <a:ln w="63500" cap="rnd"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41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A59589A-965A-752A-56BB-398EFFA2EF2A}"/>
              </a:ext>
            </a:extLst>
          </p:cNvPr>
          <p:cNvSpPr txBox="1"/>
          <p:nvPr/>
        </p:nvSpPr>
        <p:spPr>
          <a:xfrm>
            <a:off x="159666" y="3586853"/>
            <a:ext cx="2076220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dirty="0">
                <a:latin typeface="+mj-lt"/>
                <a:cs typeface="Times New Roman"/>
              </a:rPr>
              <a:t>Team leaders provide continuity for each rate and are the driving force behind advancement exam creation and question bank management.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30C959-F789-3615-CA1B-BBEF26CF5656}"/>
              </a:ext>
            </a:extLst>
          </p:cNvPr>
          <p:cNvSpPr txBox="1"/>
          <p:nvPr/>
        </p:nvSpPr>
        <p:spPr>
          <a:xfrm>
            <a:off x="2473356" y="3607542"/>
            <a:ext cx="2142276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dirty="0">
                <a:latin typeface="+mj-lt"/>
                <a:cs typeface="Arial"/>
              </a:rPr>
              <a:t>CVCs are responsible for maintaining Test Plan Information Packages, rating strategy plans, and are the military component to assigned ratings.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516E17-0826-6592-2C22-D96BC55FCEB2}"/>
              </a:ext>
            </a:extLst>
          </p:cNvPr>
          <p:cNvSpPr txBox="1"/>
          <p:nvPr/>
        </p:nvSpPr>
        <p:spPr>
          <a:xfrm>
            <a:off x="4843310" y="3556562"/>
            <a:ext cx="17354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+mj-lt"/>
              </a:rPr>
              <a:t>Graphic illustrators are responsible for providing visual content for questions within the exams.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13BDF8-A389-9B93-7473-74786617420B}"/>
              </a:ext>
            </a:extLst>
          </p:cNvPr>
          <p:cNvSpPr txBox="1"/>
          <p:nvPr/>
        </p:nvSpPr>
        <p:spPr>
          <a:xfrm>
            <a:off x="6850391" y="3593132"/>
            <a:ext cx="20618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+mj-lt"/>
              </a:rPr>
              <a:t>SMEs are the primary conduit for exam validity within the rate ensuring exams are current, relevant, and correct.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025AD8C-9BAF-5799-8A03-3785ECA03CB6}"/>
              </a:ext>
            </a:extLst>
          </p:cNvPr>
          <p:cNvCxnSpPr>
            <a:cxnSpLocks/>
          </p:cNvCxnSpPr>
          <p:nvPr/>
        </p:nvCxnSpPr>
        <p:spPr>
          <a:xfrm>
            <a:off x="2324374" y="1425677"/>
            <a:ext cx="0" cy="4935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3126484-7689-8EEE-30A8-E8A1BD6BFE5E}"/>
              </a:ext>
            </a:extLst>
          </p:cNvPr>
          <p:cNvCxnSpPr>
            <a:cxnSpLocks/>
          </p:cNvCxnSpPr>
          <p:nvPr/>
        </p:nvCxnSpPr>
        <p:spPr>
          <a:xfrm>
            <a:off x="4757860" y="1425677"/>
            <a:ext cx="0" cy="4935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9171105-DAB0-4BE3-6917-51B2BE757DC1}"/>
              </a:ext>
            </a:extLst>
          </p:cNvPr>
          <p:cNvCxnSpPr>
            <a:cxnSpLocks/>
          </p:cNvCxnSpPr>
          <p:nvPr/>
        </p:nvCxnSpPr>
        <p:spPr>
          <a:xfrm>
            <a:off x="6893683" y="1454346"/>
            <a:ext cx="0" cy="4935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415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44DC5E-7B37-3192-1567-8D8C9B452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81389124-D755-7965-A815-CEB8C20B85A1}"/>
              </a:ext>
            </a:extLst>
          </p:cNvPr>
          <p:cNvSpPr/>
          <p:nvPr/>
        </p:nvSpPr>
        <p:spPr>
          <a:xfrm>
            <a:off x="7978588" y="5612857"/>
            <a:ext cx="1021974" cy="976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2CFB9CC6-139E-2AC6-EEEC-68F8EAF0CE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3394" y="141402"/>
            <a:ext cx="7777212" cy="876585"/>
          </a:xfrm>
        </p:spPr>
        <p:txBody>
          <a:bodyPr/>
          <a:lstStyle/>
          <a:p>
            <a:pPr algn="ctr"/>
            <a:r>
              <a:rPr lang="en-US" altLang="en-US" dirty="0"/>
              <a:t>AERR Process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8E9A5A-2502-D3CF-6171-75E748DCCECB}"/>
              </a:ext>
            </a:extLst>
          </p:cNvPr>
          <p:cNvGrpSpPr/>
          <p:nvPr/>
        </p:nvGrpSpPr>
        <p:grpSpPr>
          <a:xfrm>
            <a:off x="1226285" y="1284024"/>
            <a:ext cx="2307395" cy="1938931"/>
            <a:chOff x="1226285" y="1254528"/>
            <a:chExt cx="2307395" cy="1938931"/>
          </a:xfrm>
        </p:grpSpPr>
        <p:sp>
          <p:nvSpPr>
            <p:cNvPr id="2" name="Rounded Rectangle 6">
              <a:extLst>
                <a:ext uri="{FF2B5EF4-FFF2-40B4-BE49-F238E27FC236}">
                  <a16:creationId xmlns:a16="http://schemas.microsoft.com/office/drawing/2014/main" id="{28CB6AC1-A799-9598-0C57-D5BCD47427D7}"/>
                </a:ext>
              </a:extLst>
            </p:cNvPr>
            <p:cNvSpPr/>
            <p:nvPr/>
          </p:nvSpPr>
          <p:spPr>
            <a:xfrm>
              <a:off x="1226285" y="1254528"/>
              <a:ext cx="2307395" cy="1938931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5000"/>
                <a:buFontTx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ahoma" pitchFamily="34" charset="0"/>
                <a:cs typeface="Tahoma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025A4B1-B18D-30A7-30A5-5A8918C90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22" t="31373" r="32091" b="31242"/>
            <a:stretch>
              <a:fillRect/>
            </a:stretch>
          </p:blipFill>
          <p:spPr>
            <a:xfrm>
              <a:off x="1796735" y="1366250"/>
              <a:ext cx="1188665" cy="1245267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50DFC8-263A-7E57-9964-AFB93683EF83}"/>
                </a:ext>
              </a:extLst>
            </p:cNvPr>
            <p:cNvSpPr txBox="1"/>
            <p:nvPr/>
          </p:nvSpPr>
          <p:spPr>
            <a:xfrm>
              <a:off x="1308078" y="2615087"/>
              <a:ext cx="21659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NAVADMIN announces 6-month AERR schedule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42A35C5-8C8F-05AD-6B71-ECEC758A7D10}"/>
              </a:ext>
            </a:extLst>
          </p:cNvPr>
          <p:cNvGrpSpPr/>
          <p:nvPr/>
        </p:nvGrpSpPr>
        <p:grpSpPr>
          <a:xfrm>
            <a:off x="5177803" y="1357223"/>
            <a:ext cx="2573593" cy="1952603"/>
            <a:chOff x="5775584" y="1254528"/>
            <a:chExt cx="2573593" cy="1952603"/>
          </a:xfrm>
        </p:grpSpPr>
        <p:sp>
          <p:nvSpPr>
            <p:cNvPr id="3" name="Rounded Rectangle 6">
              <a:extLst>
                <a:ext uri="{FF2B5EF4-FFF2-40B4-BE49-F238E27FC236}">
                  <a16:creationId xmlns:a16="http://schemas.microsoft.com/office/drawing/2014/main" id="{1BF6BAFF-A7CB-618E-A838-C402402EC8D2}"/>
                </a:ext>
              </a:extLst>
            </p:cNvPr>
            <p:cNvSpPr/>
            <p:nvPr/>
          </p:nvSpPr>
          <p:spPr>
            <a:xfrm>
              <a:off x="5887497" y="1254528"/>
              <a:ext cx="2307395" cy="193893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5000"/>
                <a:buFontTx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ahoma" pitchFamily="34" charset="0"/>
                <a:cs typeface="Tahoma" pitchFamily="34" charset="0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9A790B7-F066-F81A-DFD7-71309E520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22" t="36863" r="32222" b="37255"/>
            <a:stretch>
              <a:fillRect/>
            </a:stretch>
          </p:blipFill>
          <p:spPr>
            <a:xfrm>
              <a:off x="6207047" y="1346586"/>
              <a:ext cx="1710668" cy="1245267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74F336A-988D-55D6-0F6B-08A2735BC2BF}"/>
                </a:ext>
              </a:extLst>
            </p:cNvPr>
            <p:cNvSpPr txBox="1"/>
            <p:nvPr/>
          </p:nvSpPr>
          <p:spPr>
            <a:xfrm>
              <a:off x="5775584" y="2683911"/>
              <a:ext cx="25735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TYCOM Rating Sponsors select FSMEs</a:t>
              </a:r>
            </a:p>
          </p:txBody>
        </p:sp>
      </p:grp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F14EF2B3-F95D-EBF1-2BD5-04BB51A1FFC1}"/>
              </a:ext>
            </a:extLst>
          </p:cNvPr>
          <p:cNvSpPr/>
          <p:nvPr/>
        </p:nvSpPr>
        <p:spPr>
          <a:xfrm rot="5400000">
            <a:off x="6135590" y="3566117"/>
            <a:ext cx="615645" cy="300953"/>
          </a:xfrm>
          <a:prstGeom prst="rightArrow">
            <a:avLst>
              <a:gd name="adj1" fmla="val 53909"/>
              <a:gd name="adj2" fmla="val 6954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14DD3D1-BB2B-A58E-4706-6F90764BAFBF}"/>
              </a:ext>
            </a:extLst>
          </p:cNvPr>
          <p:cNvSpPr/>
          <p:nvPr/>
        </p:nvSpPr>
        <p:spPr>
          <a:xfrm>
            <a:off x="4083857" y="2119276"/>
            <a:ext cx="898830" cy="300953"/>
          </a:xfrm>
          <a:prstGeom prst="rightArrow">
            <a:avLst>
              <a:gd name="adj1" fmla="val 53909"/>
              <a:gd name="adj2" fmla="val 6954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30020697-DDED-FCDC-47DD-42C9A6B4E102}"/>
              </a:ext>
            </a:extLst>
          </p:cNvPr>
          <p:cNvSpPr/>
          <p:nvPr/>
        </p:nvSpPr>
        <p:spPr>
          <a:xfrm rot="10800000">
            <a:off x="4266477" y="5007977"/>
            <a:ext cx="898830" cy="300953"/>
          </a:xfrm>
          <a:prstGeom prst="rightArrow">
            <a:avLst>
              <a:gd name="adj1" fmla="val 53909"/>
              <a:gd name="adj2" fmla="val 6954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A29B06-3AC4-1FEB-EF09-2943DABD3348}"/>
              </a:ext>
            </a:extLst>
          </p:cNvPr>
          <p:cNvGrpSpPr/>
          <p:nvPr/>
        </p:nvGrpSpPr>
        <p:grpSpPr>
          <a:xfrm>
            <a:off x="1192017" y="3716594"/>
            <a:ext cx="3039637" cy="2730326"/>
            <a:chOff x="720081" y="3716594"/>
            <a:chExt cx="3039637" cy="2730326"/>
          </a:xfrm>
        </p:grpSpPr>
        <p:sp>
          <p:nvSpPr>
            <p:cNvPr id="4" name="Rounded Rectangle 6">
              <a:extLst>
                <a:ext uri="{FF2B5EF4-FFF2-40B4-BE49-F238E27FC236}">
                  <a16:creationId xmlns:a16="http://schemas.microsoft.com/office/drawing/2014/main" id="{79BCE526-659A-7DC0-FE01-876D66F2792F}"/>
                </a:ext>
              </a:extLst>
            </p:cNvPr>
            <p:cNvSpPr/>
            <p:nvPr/>
          </p:nvSpPr>
          <p:spPr>
            <a:xfrm>
              <a:off x="818401" y="3716594"/>
              <a:ext cx="2813599" cy="2730326"/>
            </a:xfrm>
            <a:prstGeom prst="roundRect">
              <a:avLst/>
            </a:prstGeom>
            <a:solidFill>
              <a:schemeClr val="bg1"/>
            </a:solidFill>
            <a:ln w="38100" cap="flat" cmpd="sng" algn="ctr">
              <a:solidFill>
                <a:srgbClr val="00B05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5000"/>
                <a:buFontTx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E9C90FA-50EF-7D02-CAEE-54EE60EFB52B}"/>
                </a:ext>
              </a:extLst>
            </p:cNvPr>
            <p:cNvSpPr txBox="1"/>
            <p:nvPr/>
          </p:nvSpPr>
          <p:spPr>
            <a:xfrm>
              <a:off x="720081" y="5061925"/>
              <a:ext cx="3039637" cy="1384995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en-US" sz="1400" b="1" dirty="0"/>
                <a:t>AERR Team:</a:t>
              </a:r>
            </a:p>
            <a:p>
              <a:pPr algn="ctr"/>
              <a:r>
                <a:rPr lang="en-US" sz="1400" dirty="0"/>
                <a:t>Reviews &amp; verifies references</a:t>
              </a:r>
            </a:p>
            <a:p>
              <a:pPr algn="ctr"/>
              <a:r>
                <a:rPr lang="en-US" sz="1400" dirty="0"/>
                <a:t>Validates questions</a:t>
              </a:r>
            </a:p>
            <a:p>
              <a:pPr algn="ctr"/>
              <a:r>
                <a:rPr lang="en-US" sz="1400" dirty="0"/>
                <a:t>Validates exam bank</a:t>
              </a:r>
            </a:p>
            <a:p>
              <a:pPr algn="ctr"/>
              <a:r>
                <a:rPr lang="en-US" sz="1400" dirty="0"/>
                <a:t>Writes new questions</a:t>
              </a:r>
            </a:p>
            <a:p>
              <a:pPr algn="ctr"/>
              <a:r>
                <a:rPr lang="en-US" sz="1400" dirty="0"/>
                <a:t>Reviews and drafts graphics</a:t>
              </a:r>
            </a:p>
          </p:txBody>
        </p:sp>
        <p:pic>
          <p:nvPicPr>
            <p:cNvPr id="5" name="Picture 20">
              <a:extLst>
                <a:ext uri="{FF2B5EF4-FFF2-40B4-BE49-F238E27FC236}">
                  <a16:creationId xmlns:a16="http://schemas.microsoft.com/office/drawing/2014/main" id="{789D8D8E-F8F3-0E6E-F7D5-ABC2E4EC37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22569" y="3832572"/>
              <a:ext cx="1605262" cy="1158767"/>
            </a:xfrm>
            <a:prstGeom prst="ellipse">
              <a:avLst/>
            </a:prstGeom>
            <a:noFill/>
            <a:ln w="44450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6EC2FA0-72BF-99DF-7DDC-8430D553C711}"/>
              </a:ext>
            </a:extLst>
          </p:cNvPr>
          <p:cNvGrpSpPr/>
          <p:nvPr/>
        </p:nvGrpSpPr>
        <p:grpSpPr>
          <a:xfrm>
            <a:off x="5327848" y="4146036"/>
            <a:ext cx="2269263" cy="2299774"/>
            <a:chOff x="5900085" y="4025236"/>
            <a:chExt cx="2269263" cy="2299774"/>
          </a:xfrm>
        </p:grpSpPr>
        <p:sp>
          <p:nvSpPr>
            <p:cNvPr id="6" name="Rounded Rectangle 6">
              <a:extLst>
                <a:ext uri="{FF2B5EF4-FFF2-40B4-BE49-F238E27FC236}">
                  <a16:creationId xmlns:a16="http://schemas.microsoft.com/office/drawing/2014/main" id="{DD88649A-2090-CAC6-B467-E007A3B09515}"/>
                </a:ext>
              </a:extLst>
            </p:cNvPr>
            <p:cNvSpPr/>
            <p:nvPr/>
          </p:nvSpPr>
          <p:spPr>
            <a:xfrm>
              <a:off x="5900085" y="4025236"/>
              <a:ext cx="2269263" cy="2299774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5000"/>
                <a:buFontTx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F58C24A-044E-E105-37E7-4D6BA5E5F4F1}"/>
                </a:ext>
              </a:extLst>
            </p:cNvPr>
            <p:cNvSpPr txBox="1"/>
            <p:nvPr/>
          </p:nvSpPr>
          <p:spPr>
            <a:xfrm>
              <a:off x="6026084" y="5697653"/>
              <a:ext cx="20302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NAC hosts AERR at NAS Pensacola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C1D1B6A2-B86F-A654-613E-974039DD6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80" t="23268" r="22942" b="23399"/>
            <a:stretch>
              <a:fillRect/>
            </a:stretch>
          </p:blipFill>
          <p:spPr>
            <a:xfrm>
              <a:off x="6268949" y="4128215"/>
              <a:ext cx="1586867" cy="15563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8078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674826-4D42-AA95-DC1A-CBC08B49A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28F5C3-D2D6-784E-0A1B-19858C604D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" y="1298644"/>
            <a:ext cx="9140921" cy="5560463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BE537EC-7901-861D-9421-3C650421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AB8AB-3EBC-43BA-8934-64629AF21890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D4BFCAD-085F-ED3B-5728-699CD5665F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2414" y="203039"/>
            <a:ext cx="7777162" cy="777875"/>
          </a:xfrm>
        </p:spPr>
        <p:txBody>
          <a:bodyPr/>
          <a:lstStyle/>
          <a:p>
            <a:pPr algn="ctr"/>
            <a:r>
              <a:rPr lang="en-US" altLang="en-US" dirty="0"/>
              <a:t>Who Should Volunteer?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6CE815-16DE-D272-DD5F-558A5C0B2A90}"/>
              </a:ext>
            </a:extLst>
          </p:cNvPr>
          <p:cNvSpPr txBox="1"/>
          <p:nvPr/>
        </p:nvSpPr>
        <p:spPr>
          <a:xfrm>
            <a:off x="432619" y="1201408"/>
            <a:ext cx="8482778" cy="4992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E7-E9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Active security clearance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No Adverse Evaluation in last 3 years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Must Promote on latest Evaluation (W)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Be within BCA standards and passed most recent PFA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>
                <a:ea typeface="Tahoma" panose="020B0604030504040204" pitchFamily="34" charset="0"/>
                <a:cs typeface="Tahoma" panose="020B0604030504040204" pitchFamily="34" charset="0"/>
              </a:rPr>
              <a:t>No Fleet </a:t>
            </a: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b="1">
                <a:ea typeface="Tahoma" panose="020B0604030504040204" pitchFamily="34" charset="0"/>
                <a:cs typeface="Tahoma" panose="020B0604030504040204" pitchFamily="34" charset="0"/>
              </a:rPr>
              <a:t>eserve</a:t>
            </a: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, retirement or HYT date within 1 year (W)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CMC &amp; CO endorsement required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*(W) = Waiver on a case-by-case basis</a:t>
            </a:r>
          </a:p>
        </p:txBody>
      </p:sp>
    </p:spTree>
    <p:extLst>
      <p:ext uri="{BB962C8B-B14F-4D97-AF65-F5344CB8AC3E}">
        <p14:creationId xmlns:p14="http://schemas.microsoft.com/office/powerpoint/2010/main" val="3426254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C44D9-4E14-0805-266F-B01E4EDD5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9B02EA-1691-7FC3-28EE-4A0925F92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" y="1298644"/>
            <a:ext cx="9140921" cy="5560463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A8F09BE-C6C1-DD61-7DE4-47F14AC8C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AB8AB-3EBC-43BA-8934-64629AF2189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40CA4A0-2489-A0F8-3A90-35D1569501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2414" y="203039"/>
            <a:ext cx="7777162" cy="777875"/>
          </a:xfrm>
        </p:spPr>
        <p:txBody>
          <a:bodyPr/>
          <a:lstStyle/>
          <a:p>
            <a:pPr algn="ctr"/>
            <a:r>
              <a:rPr lang="en-US" altLang="en-US" dirty="0"/>
              <a:t>Why Should You Volunteer?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6E96A5-93D6-1633-7E8B-7814426DB471}"/>
              </a:ext>
            </a:extLst>
          </p:cNvPr>
          <p:cNvSpPr txBox="1"/>
          <p:nvPr/>
        </p:nvSpPr>
        <p:spPr>
          <a:xfrm>
            <a:off x="992053" y="1560232"/>
            <a:ext cx="7157884" cy="4611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Direct Fleet Impact:</a:t>
            </a:r>
            <a:r>
              <a:rPr lang="en-US" dirty="0"/>
              <a:t> You ensure that upcoming advancement exams are fair, accurate, and test the most up-to-date policies and occupational standards for junior Sailors.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Professional Networking: </a:t>
            </a:r>
            <a:r>
              <a:rPr lang="en-US" dirty="0"/>
              <a:t>You collaborate and network with fellow Chiefs, Senior Chiefs, and Master Chiefs from various commands and platforms across the Navy.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Knowledge Enhancement: </a:t>
            </a:r>
            <a:r>
              <a:rPr lang="en-US" dirty="0"/>
              <a:t>Immersing yourself in rating manuals and exam banks strengthens your own subject matter expertise, which you can take back to mentor your junior Sailors.</a:t>
            </a:r>
          </a:p>
        </p:txBody>
      </p:sp>
    </p:spTree>
    <p:extLst>
      <p:ext uri="{BB962C8B-B14F-4D97-AF65-F5344CB8AC3E}">
        <p14:creationId xmlns:p14="http://schemas.microsoft.com/office/powerpoint/2010/main" val="3170357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1A3514-14DF-8B2E-EA69-9277AA7C2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CEAC15-ECD4-DFD4-951E-C66DD4FA13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" y="1298644"/>
            <a:ext cx="9140921" cy="5560463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E28E5BC-9ED7-60BF-78DF-0974186A1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AB8AB-3EBC-43BA-8934-64629AF2189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06F5A2D-19CD-A26D-190B-881061FD61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2414" y="203039"/>
            <a:ext cx="7777162" cy="777875"/>
          </a:xfrm>
        </p:spPr>
        <p:txBody>
          <a:bodyPr/>
          <a:lstStyle/>
          <a:p>
            <a:pPr algn="ctr"/>
            <a:r>
              <a:rPr lang="en-US" altLang="en-US" dirty="0"/>
              <a:t>How To Volunteer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2BE9D9-2E94-7424-F187-0F7184E6A5C0}"/>
              </a:ext>
            </a:extLst>
          </p:cNvPr>
          <p:cNvSpPr txBox="1"/>
          <p:nvPr/>
        </p:nvSpPr>
        <p:spPr>
          <a:xfrm>
            <a:off x="593344" y="1551720"/>
            <a:ext cx="7955302" cy="4411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Review NAVADMIN for applicable timelines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Visit </a:t>
            </a:r>
            <a:r>
              <a:rPr lang="en-US" dirty="0">
                <a:hlinkClick r:id="rId4"/>
              </a:rPr>
              <a:t>MNP</a:t>
            </a:r>
            <a:r>
              <a:rPr lang="en-US" dirty="0"/>
              <a:t> to complete nomination package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Forward completed application with CMC &amp; CO endorsement to TYCOM Rating Sponsor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If selected, you will receive a Welcome Email with follow on instructions from the NETPDC AERR team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2000" b="1" u="sng" dirty="0">
                <a:solidFill>
                  <a:srgbClr val="FF0000"/>
                </a:solidFill>
              </a:rPr>
              <a:t>NOTES: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OCONUS:</a:t>
            </a:r>
            <a:r>
              <a:rPr lang="en-US" dirty="0"/>
              <a:t> Parent command is responsible for flight funding. NETPDC will cover all other expenses as applicable.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CONUS:</a:t>
            </a:r>
            <a:r>
              <a:rPr lang="en-US" dirty="0"/>
              <a:t> All applicable expenses covered by NETPDC </a:t>
            </a:r>
          </a:p>
        </p:txBody>
      </p:sp>
    </p:spTree>
    <p:extLst>
      <p:ext uri="{BB962C8B-B14F-4D97-AF65-F5344CB8AC3E}">
        <p14:creationId xmlns:p14="http://schemas.microsoft.com/office/powerpoint/2010/main" val="4167978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777240"/>
          </a:xfrm>
        </p:spPr>
        <p:txBody>
          <a:bodyPr/>
          <a:lstStyle/>
          <a:p>
            <a:pPr algn="ctr"/>
            <a:r>
              <a:rPr lang="en-US" altLang="en-US" dirty="0"/>
              <a:t>Questions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22320"/>
            <a:ext cx="8686800" cy="4009372"/>
          </a:xfrm>
        </p:spPr>
        <p:txBody>
          <a:bodyPr lIns="0" tIns="0" rIns="0" bIns="0" anchor="t"/>
          <a:lstStyle/>
          <a:p>
            <a:pPr>
              <a:defRPr/>
            </a:pPr>
            <a:r>
              <a:rPr lang="en-US" dirty="0">
                <a:latin typeface="Arial"/>
                <a:cs typeface="Arial"/>
              </a:rPr>
              <a:t>More AERR information:</a:t>
            </a:r>
            <a:endParaRPr lang="en-US" dirty="0">
              <a:latin typeface="Arial"/>
              <a:ea typeface="ＭＳ Ｐゴシック"/>
              <a:cs typeface="Arial"/>
            </a:endParaRPr>
          </a:p>
          <a:p>
            <a:pPr lvl="1">
              <a:lnSpc>
                <a:spcPct val="150000"/>
              </a:lnSpc>
              <a:defRPr/>
            </a:pPr>
            <a:r>
              <a:rPr lang="en-US" b="1" dirty="0">
                <a:latin typeface="Arial"/>
                <a:ea typeface="ＭＳ Ｐゴシック"/>
                <a:cs typeface="Arial"/>
                <a:hlinkClick r:id="rId3"/>
              </a:rPr>
              <a:t>MNP</a:t>
            </a:r>
            <a:endParaRPr lang="en-US" b="1" dirty="0">
              <a:latin typeface="Arial"/>
              <a:ea typeface="ＭＳ Ｐゴシック"/>
              <a:cs typeface="Arial"/>
            </a:endParaRPr>
          </a:p>
          <a:p>
            <a:pPr marL="575945" lvl="2" indent="0">
              <a:lnSpc>
                <a:spcPct val="80000"/>
              </a:lnSpc>
              <a:buNone/>
              <a:defRPr/>
            </a:pPr>
            <a:endParaRPr lang="en-US" dirty="0">
              <a:ea typeface="ＭＳ Ｐゴシック"/>
            </a:endParaRPr>
          </a:p>
          <a:p>
            <a:pPr>
              <a:defRPr/>
            </a:pPr>
            <a:r>
              <a:rPr lang="en-US" dirty="0"/>
              <a:t>AERR questions:</a:t>
            </a:r>
          </a:p>
          <a:p>
            <a:pPr lvl="1">
              <a:defRPr/>
            </a:pPr>
            <a:r>
              <a:rPr lang="en-US" dirty="0">
                <a:hlinkClick r:id="rId4"/>
              </a:rPr>
              <a:t>NETPDC_AERR_Mailbox@us.navy.mil</a:t>
            </a:r>
            <a:r>
              <a:rPr lang="en-US" dirty="0"/>
              <a:t> </a:t>
            </a:r>
          </a:p>
          <a:p>
            <a:pPr lvl="1">
              <a:defRPr/>
            </a:pPr>
            <a:endParaRPr lang="en-US" sz="2600" dirty="0"/>
          </a:p>
          <a:p>
            <a:pPr>
              <a:defRPr/>
            </a:pPr>
            <a:endParaRPr lang="en-US" sz="2800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AB8AB-3EBC-43BA-8934-64629AF2189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14BD6D-FA05-0643-5636-319579640AD6}"/>
              </a:ext>
            </a:extLst>
          </p:cNvPr>
          <p:cNvSpPr/>
          <p:nvPr/>
        </p:nvSpPr>
        <p:spPr>
          <a:xfrm>
            <a:off x="7978588" y="5612857"/>
            <a:ext cx="1021974" cy="976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28713"/>
      </p:ext>
    </p:extLst>
  </p:cSld>
  <p:clrMapOvr>
    <a:masterClrMapping/>
  </p:clrMapOvr>
</p:sld>
</file>

<file path=ppt/theme/theme1.xml><?xml version="1.0" encoding="utf-8"?>
<a:theme xmlns:a="http://schemas.openxmlformats.org/drawingml/2006/main" name="1_CNO_Brief_Template_v5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2C341C346715458153B2F7635F4620" ma:contentTypeVersion="3" ma:contentTypeDescription="Create a new document." ma:contentTypeScope="" ma:versionID="1c265d345c113a9f88e98d1e741f8fb3">
  <xsd:schema xmlns:xsd="http://www.w3.org/2001/XMLSchema" xmlns:xs="http://www.w3.org/2001/XMLSchema" xmlns:p="http://schemas.microsoft.com/office/2006/metadata/properties" xmlns:ns2="cabd4f5a-c0e2-4a88-996c-b87755109d6d" targetNamespace="http://schemas.microsoft.com/office/2006/metadata/properties" ma:root="true" ma:fieldsID="4372425df9fa4ccbafcb7bb1ff002923" ns2:_="">
    <xsd:import namespace="cabd4f5a-c0e2-4a88-996c-b87755109d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bd4f5a-c0e2-4a88-996c-b87755109d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17B19D-4493-4528-ACEB-7D2CC88D40D9}">
  <ds:schemaRefs>
    <ds:schemaRef ds:uri="http://www.w3.org/XML/1998/namespace"/>
    <ds:schemaRef ds:uri="http://purl.org/dc/terms/"/>
    <ds:schemaRef ds:uri="9b7d6ac8-3a0a-45b5-ac12-df0110342c2b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eb289a56-d898-4596-9820-9444d2478375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728B95EF-F6CF-4111-ADE3-E91A2FF6F3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07FFFE-38C2-44C3-898A-FD14E6A08193}"/>
</file>

<file path=docMetadata/LabelInfo.xml><?xml version="1.0" encoding="utf-8"?>
<clbl:labelList xmlns:clbl="http://schemas.microsoft.com/office/2020/mipLabelMetadata">
  <clbl:label id="{b27ac744-d744-4b94-baa9-948b89b4017a}" enabled="1" method="Standard" siteId="{e3333e00-c877-4b87-b6ad-45e942de17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NEAS TRANSFORMATION BRIEF - FOR N3 DEPARTMENT (1 March 2021)</Template>
  <TotalTime>1316</TotalTime>
  <Words>603</Words>
  <Application>Microsoft Office PowerPoint</Application>
  <PresentationFormat>On-screen Show (4:3)</PresentationFormat>
  <Paragraphs>107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Tahoma</vt:lpstr>
      <vt:lpstr>Times New Roman</vt:lpstr>
      <vt:lpstr>Wingdings</vt:lpstr>
      <vt:lpstr>1_CNO_Brief_Template_v5</vt:lpstr>
      <vt:lpstr>Naval Education and Training Professional Development Center (NETPDC)</vt:lpstr>
      <vt:lpstr>NETPDC Leadership</vt:lpstr>
      <vt:lpstr>Navy Advancement Center (NAC)</vt:lpstr>
      <vt:lpstr>AERR Support Team</vt:lpstr>
      <vt:lpstr>AERR Process</vt:lpstr>
      <vt:lpstr>Who Should Volunteer?</vt:lpstr>
      <vt:lpstr>Why Should You Volunteer?</vt:lpstr>
      <vt:lpstr>How To Volunteer</vt:lpstr>
      <vt:lpstr>Questions</vt:lpstr>
    </vt:vector>
  </TitlesOfParts>
  <Company>NMCI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D. Rich</dc:creator>
  <cp:lastModifiedBy>Gaines, Tiasha Meshay CPO USN NETPDC (USA)</cp:lastModifiedBy>
  <cp:revision>24</cp:revision>
  <cp:lastPrinted>2023-01-06T14:46:27Z</cp:lastPrinted>
  <dcterms:created xsi:type="dcterms:W3CDTF">2006-01-19T13:23:02Z</dcterms:created>
  <dcterms:modified xsi:type="dcterms:W3CDTF">2026-07-23T19:05:08Z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0x010100FB2C341C346715458153B2F7635F4620</vt:lpwstr>
  </property>
  <property fmtid="{D5CDD505-2E9C-101B-9397-08002B2CF9AE}" pid="3" name="MediaServiceImageTags">
    <vt:lpwstr/>
  </property>
</Properties>
</file>